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handoutMasterIdLst>
    <p:handoutMasterId r:id="rId18"/>
  </p:handoutMasterIdLst>
  <p:sldIdLst>
    <p:sldId id="257" r:id="rId5"/>
    <p:sldId id="264" r:id="rId6"/>
    <p:sldId id="282" r:id="rId7"/>
    <p:sldId id="279" r:id="rId8"/>
    <p:sldId id="258" r:id="rId9"/>
    <p:sldId id="261" r:id="rId10"/>
    <p:sldId id="287" r:id="rId11"/>
    <p:sldId id="286" r:id="rId12"/>
    <p:sldId id="285" r:id="rId13"/>
    <p:sldId id="274" r:id="rId14"/>
    <p:sldId id="281" r:id="rId15"/>
    <p:sldId id="277"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879" autoAdjust="0"/>
  </p:normalViewPr>
  <p:slideViewPr>
    <p:cSldViewPr showGuides="1">
      <p:cViewPr varScale="1">
        <p:scale>
          <a:sx n="105" d="100"/>
          <a:sy n="105" d="100"/>
        </p:scale>
        <p:origin x="834" y="10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73" d="100"/>
          <a:sy n="73" d="100"/>
        </p:scale>
        <p:origin x="2126" y="2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58FF46FB-368D-4E9C-A650-0513B8879DA8}">
      <dgm:prSet phldr="0" custT="1"/>
      <dgm:spPr/>
      <dgm:t>
        <a:bodyPr/>
        <a:lstStyle/>
        <a:p>
          <a:pPr>
            <a:defRPr b="1"/>
          </a:pPr>
          <a:r>
            <a:rPr lang="en-US" sz="1400" b="1" i="0" kern="1200" cap="none" spc="0" baseline="0" dirty="0">
              <a:latin typeface="+mn-lt"/>
              <a:ea typeface="+mn-ea"/>
              <a:cs typeface="+mn-cs"/>
            </a:rPr>
            <a:t>Expand</a:t>
          </a:r>
        </a:p>
      </dgm:t>
    </dgm:pt>
    <dgm:pt modelId="{11DFA284-5E99-474D-BF05-364A45269DC7}" type="parTrans" cxnId="{C5645B39-CB65-4A0A-B369-E455C3B827C3}">
      <dgm:prSet/>
      <dgm:spPr/>
      <dgm:t>
        <a:bodyPr/>
        <a:lstStyle/>
        <a:p>
          <a:endParaRPr lang="en-US">
            <a:solidFill>
              <a:schemeClr val="tx2"/>
            </a:solidFill>
          </a:endParaRPr>
        </a:p>
      </dgm:t>
    </dgm:pt>
    <dgm:pt modelId="{CFA40740-0682-470C-AD5A-CFF53CD12BD2}" type="sibTrans" cxnId="{C5645B39-CB65-4A0A-B369-E455C3B827C3}">
      <dgm:prSet/>
      <dgm:spPr/>
      <dgm:t>
        <a:bodyPr/>
        <a:lstStyle/>
        <a:p>
          <a:endParaRPr lang="en-US">
            <a:solidFill>
              <a:schemeClr val="tx2"/>
            </a:solidFill>
          </a:endParaRPr>
        </a:p>
      </dgm:t>
    </dgm:pt>
    <dgm:pt modelId="{9A875394-CA1E-4432-AEEB-9054FCFF5E0E}">
      <dgm:prSet phldr="0" custT="1"/>
      <dgm:spPr/>
      <dgm:t>
        <a:bodyPr/>
        <a:lstStyle/>
        <a:p>
          <a:r>
            <a:rPr lang="en-US" sz="1200" dirty="0"/>
            <a:t>Foster collaborative </a:t>
          </a:r>
          <a:br>
            <a:rPr lang="en-US" sz="1200" dirty="0"/>
          </a:br>
          <a:r>
            <a:rPr lang="en-US" sz="1200" dirty="0"/>
            <a:t>growth</a:t>
          </a:r>
          <a:endParaRPr lang="en-US" sz="1200" b="0" dirty="0">
            <a:latin typeface="+mn-lt"/>
          </a:endParaRPr>
        </a:p>
      </dgm:t>
    </dgm:pt>
    <dgm:pt modelId="{FCC92BDD-6EA3-421D-9DA8-7D3A12D003B6}" type="parTrans" cxnId="{B659504B-18E4-4D89-A17C-34ABB280AE52}">
      <dgm:prSet/>
      <dgm:spPr/>
      <dgm:t>
        <a:bodyPr/>
        <a:lstStyle/>
        <a:p>
          <a:endParaRPr lang="en-US">
            <a:solidFill>
              <a:schemeClr val="tx2"/>
            </a:solidFill>
          </a:endParaRPr>
        </a:p>
      </dgm:t>
    </dgm:pt>
    <dgm:pt modelId="{0314452B-82A0-42F4-9551-DF00CFFC3580}" type="sibTrans" cxnId="{B659504B-18E4-4D89-A17C-34ABB280AE52}">
      <dgm:prSet/>
      <dgm:spPr/>
      <dgm:t>
        <a:bodyPr/>
        <a:lstStyle/>
        <a:p>
          <a:endParaRPr lang="en-US">
            <a:solidFill>
              <a:schemeClr val="tx2"/>
            </a:solidFill>
          </a:endParaRPr>
        </a:p>
      </dgm:t>
    </dgm:pt>
    <dgm:pt modelId="{D05E1923-5021-40F7-B4EF-E582E23A699D}">
      <dgm:prSet phldr="0" custT="1"/>
      <dgm:spPr/>
      <dgm:t>
        <a:bodyPr/>
        <a:lstStyle/>
        <a:p>
          <a:pPr>
            <a:defRPr b="1"/>
          </a:pPr>
          <a:r>
            <a:rPr lang="en-US" sz="1400" b="1" i="0" kern="1200" cap="none" spc="0" baseline="0" dirty="0">
              <a:latin typeface="Century Gothic"/>
              <a:ea typeface="+mn-ea"/>
              <a:cs typeface="+mn-cs"/>
            </a:rPr>
            <a:t>Enhance</a:t>
          </a:r>
        </a:p>
      </dgm:t>
    </dgm:pt>
    <dgm:pt modelId="{FD6C5CD2-9CED-4BE6-89CD-A5A5CCE63B3E}" type="parTrans" cxnId="{72C4D6D9-419A-42C1-A76D-84599F65BB08}">
      <dgm:prSet/>
      <dgm:spPr/>
      <dgm:t>
        <a:bodyPr/>
        <a:lstStyle/>
        <a:p>
          <a:endParaRPr lang="en-US">
            <a:solidFill>
              <a:schemeClr val="tx2"/>
            </a:solidFill>
          </a:endParaRPr>
        </a:p>
      </dgm:t>
    </dgm:pt>
    <dgm:pt modelId="{F020958C-EF86-4274-85F9-318F2792F7B6}" type="sibTrans" cxnId="{72C4D6D9-419A-42C1-A76D-84599F65BB08}">
      <dgm:prSet/>
      <dgm:spPr/>
      <dgm:t>
        <a:bodyPr/>
        <a:lstStyle/>
        <a:p>
          <a:endParaRPr lang="en-US">
            <a:solidFill>
              <a:schemeClr val="tx2"/>
            </a:solidFill>
          </a:endParaRPr>
        </a:p>
      </dgm:t>
    </dgm:pt>
    <dgm:pt modelId="{579089A8-5362-4BA4-9163-D19228C1808F}">
      <dgm:prSet phldr="0" custT="1"/>
      <dgm:spPr/>
      <dgm:t>
        <a:bodyPr/>
        <a:lstStyle/>
        <a:p>
          <a:r>
            <a:rPr lang="en-US" sz="1200" dirty="0"/>
            <a:t>Ensure a tailored and user-focused experience</a:t>
          </a:r>
          <a:endParaRPr lang="en-US" sz="1200" b="0" dirty="0">
            <a:latin typeface="+mn-lt"/>
          </a:endParaRPr>
        </a:p>
      </dgm:t>
    </dgm:pt>
    <dgm:pt modelId="{FB2DEB6E-B29F-4E51-960A-23ECC62EBF38}" type="parTrans" cxnId="{4876CF51-F110-4E25-8FD4-08D25B4B0AB8}">
      <dgm:prSet/>
      <dgm:spPr/>
      <dgm:t>
        <a:bodyPr/>
        <a:lstStyle/>
        <a:p>
          <a:endParaRPr lang="en-US">
            <a:solidFill>
              <a:schemeClr val="tx2"/>
            </a:solidFill>
          </a:endParaRPr>
        </a:p>
      </dgm:t>
    </dgm:pt>
    <dgm:pt modelId="{1C5328B1-AC18-4CF7-A034-BB0592F4A2A1}" type="sibTrans" cxnId="{4876CF51-F110-4E25-8FD4-08D25B4B0AB8}">
      <dgm:prSet/>
      <dgm:spPr/>
      <dgm:t>
        <a:bodyPr/>
        <a:lstStyle/>
        <a:p>
          <a:endParaRPr lang="en-US">
            <a:solidFill>
              <a:schemeClr val="tx2"/>
            </a:solidFill>
          </a:endParaRPr>
        </a:p>
      </dgm:t>
    </dgm:pt>
    <dgm:pt modelId="{FA8F44BD-C8C7-462C-9756-1EC498E86842}">
      <dgm:prSet phldr="0" custT="1"/>
      <dgm:spPr/>
      <dgm:t>
        <a:bodyPr/>
        <a:lstStyle/>
        <a:p>
          <a:pPr>
            <a:defRPr b="1"/>
          </a:pPr>
          <a:r>
            <a:rPr lang="en-US" sz="1400" b="1" i="0" kern="1200" cap="none" spc="0" baseline="0" dirty="0">
              <a:latin typeface="Century Gothic"/>
              <a:ea typeface="+mn-ea"/>
              <a:cs typeface="+mn-cs"/>
            </a:rPr>
            <a:t>Explore</a:t>
          </a:r>
        </a:p>
      </dgm:t>
    </dgm:pt>
    <dgm:pt modelId="{F47063EE-4B58-4EDE-A4F2-A4BD81B82F21}" type="parTrans" cxnId="{0D51BD2E-4619-469B-B233-EBAC3D4D0BA6}">
      <dgm:prSet/>
      <dgm:spPr/>
      <dgm:t>
        <a:bodyPr/>
        <a:lstStyle/>
        <a:p>
          <a:endParaRPr lang="en-US">
            <a:solidFill>
              <a:schemeClr val="tx2"/>
            </a:solidFill>
          </a:endParaRPr>
        </a:p>
      </dgm:t>
    </dgm:pt>
    <dgm:pt modelId="{8C8A9736-03DA-4B1C-A590-10B4AD89452B}" type="sibTrans" cxnId="{0D51BD2E-4619-469B-B233-EBAC3D4D0BA6}">
      <dgm:prSet/>
      <dgm:spPr/>
      <dgm:t>
        <a:bodyPr/>
        <a:lstStyle/>
        <a:p>
          <a:endParaRPr lang="en-US">
            <a:solidFill>
              <a:schemeClr val="tx2"/>
            </a:solidFill>
          </a:endParaRPr>
        </a:p>
      </dgm:t>
    </dgm:pt>
    <dgm:pt modelId="{EFEB4D61-3A9C-4140-977F-3C3F5C9EE9D1}">
      <dgm:prSet phldr="0" custT="1"/>
      <dgm:spPr/>
      <dgm:t>
        <a:bodyPr/>
        <a:lstStyle/>
        <a:p>
          <a:r>
            <a:rPr lang="en-US" sz="1200" dirty="0"/>
            <a:t>Capitalize on serving more markets</a:t>
          </a:r>
          <a:endParaRPr lang="en-US" sz="1200" b="0" dirty="0">
            <a:latin typeface="+mn-lt"/>
          </a:endParaRPr>
        </a:p>
      </dgm:t>
    </dgm:pt>
    <dgm:pt modelId="{57D352E4-0431-4F68-B8F1-61BFA34799AA}" type="parTrans" cxnId="{1B32EF2C-9DB5-4504-A9DA-B4956CC00208}">
      <dgm:prSet/>
      <dgm:spPr/>
      <dgm:t>
        <a:bodyPr/>
        <a:lstStyle/>
        <a:p>
          <a:endParaRPr lang="en-US">
            <a:solidFill>
              <a:schemeClr val="tx2"/>
            </a:solidFill>
          </a:endParaRPr>
        </a:p>
      </dgm:t>
    </dgm:pt>
    <dgm:pt modelId="{0ECC32B6-1E7C-4AA4-9DBF-D69B7C5E64A9}" type="sibTrans" cxnId="{1B32EF2C-9DB5-4504-A9DA-B4956CC00208}">
      <dgm:prSet/>
      <dgm:spPr/>
      <dgm:t>
        <a:bodyPr/>
        <a:lstStyle/>
        <a:p>
          <a:endParaRPr lang="en-US">
            <a:solidFill>
              <a:schemeClr val="tx2"/>
            </a:solidFill>
          </a:endParaRP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4"/>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3" custLinFactNeighborX="65647"/>
      <dgm:spPr>
        <a:xfrm rot="8100000">
          <a:off x="48752" y="319863"/>
          <a:ext cx="204134" cy="204134"/>
        </a:xfrm>
        <a:prstGeom prst="teardrop">
          <a:avLst>
            <a:gd name="adj" fmla="val 115000"/>
          </a:avLst>
        </a:prstGeom>
      </dgm:spPr>
    </dgm:pt>
    <dgm:pt modelId="{5B7FC7CF-F58D-48D5-8BCC-38D6EE87890B}" type="pres">
      <dgm:prSet presAssocID="{58FF46FB-368D-4E9C-A650-0513B8879DA8}"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6">
        <dgm:presLayoutVars>
          <dgm:bulletEnabled val="1"/>
        </dgm:presLayoutVars>
      </dgm:prSet>
      <dgm:spPr/>
    </dgm:pt>
    <dgm:pt modelId="{8E3FB235-DF38-476B-9A0E-B1E583D50944}" type="pres">
      <dgm:prSet presAssocID="{58FF46FB-368D-4E9C-A650-0513B8879DA8}" presName="L1TextContainer" presStyleLbl="revTx" presStyleIdx="1" presStyleCnt="6" custScaleX="81789" custLinFactNeighborX="8021">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3" custLinFactX="314414" custLinFactNeighborX="400000"/>
      <dgm:spPr>
        <a:noFill/>
        <a:ln w="12700" cap="flat" cmpd="sng" algn="ctr">
          <a:solidFill>
            <a:schemeClr val="accent1">
              <a:hueOff val="0"/>
              <a:satOff val="0"/>
              <a:lumOff val="0"/>
              <a:alphaOff val="0"/>
            </a:schemeClr>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3" custLinFactX="9543" custLinFactNeighborX="100000"/>
      <dgm:spPr>
        <a:xfrm rot="18900000">
          <a:off x="1526266" y="2251860"/>
          <a:ext cx="204134" cy="204134"/>
        </a:xfrm>
        <a:prstGeom prst="teardrop">
          <a:avLst>
            <a:gd name="adj" fmla="val 115000"/>
          </a:avLst>
        </a:prstGeom>
      </dgm:spPr>
    </dgm:pt>
    <dgm:pt modelId="{B1A1A837-F261-404B-A808-B2F4154CE8A2}" type="pres">
      <dgm:prSet presAssocID="{D05E1923-5021-40F7-B4EF-E582E23A699D}"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6">
        <dgm:presLayoutVars>
          <dgm:bulletEnabled val="1"/>
        </dgm:presLayoutVars>
      </dgm:prSet>
      <dgm:spPr/>
    </dgm:pt>
    <dgm:pt modelId="{223C5207-4FA2-4A6C-8F43-20BD55767C99}" type="pres">
      <dgm:prSet presAssocID="{D05E1923-5021-40F7-B4EF-E582E23A699D}" presName="L1TextContainer" presStyleLbl="revTx" presStyleIdx="3" presStyleCnt="6" custLinFactNeighborX="25451">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3" custLinFactX="600000" custLinFactNeighborX="605708"/>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3" custLinFactX="15526" custLinFactNeighborX="100000"/>
      <dgm:spPr>
        <a:xfrm rot="8100000">
          <a:off x="3003781" y="319863"/>
          <a:ext cx="204134" cy="204134"/>
        </a:xfrm>
        <a:prstGeom prst="teardrop">
          <a:avLst>
            <a:gd name="adj" fmla="val 115000"/>
          </a:avLst>
        </a:prstGeom>
      </dgm:spPr>
    </dgm:pt>
    <dgm:pt modelId="{5D519322-C1DD-47AE-92C0-13575134BC76}" type="pres">
      <dgm:prSet presAssocID="{FA8F44BD-C8C7-462C-9756-1EC498E86842}"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6">
        <dgm:presLayoutVars>
          <dgm:bulletEnabled val="1"/>
        </dgm:presLayoutVars>
      </dgm:prSet>
      <dgm:spPr/>
    </dgm:pt>
    <dgm:pt modelId="{2D6C7916-1130-46A8-833B-A6278CBD2192}" type="pres">
      <dgm:prSet presAssocID="{FA8F44BD-C8C7-462C-9756-1EC498E86842}" presName="L1TextContainer" presStyleLbl="revTx" presStyleIdx="5" presStyleCnt="6" custScaleX="78587" custLinFactNeighborX="1231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3" custLinFactX="600000" custLinFactNeighborX="673669"/>
      <dgm:spPr>
        <a:noFill/>
        <a:ln w="12700" cap="flat" cmpd="sng" algn="ctr">
          <a:solidFill>
            <a:schemeClr val="accent1">
              <a:hueOff val="0"/>
              <a:satOff val="0"/>
              <a:lumOff val="0"/>
              <a:alphaOff val="0"/>
            </a:schemeClr>
          </a:solidFill>
          <a:prstDash val="dash"/>
          <a:miter lim="800000"/>
        </a:ln>
        <a:effectLst/>
      </dgm:spPr>
    </dgm:pt>
    <dgm:pt modelId="{22A72E40-4DCC-4F48-AADD-29738FD37A2C}" type="pres">
      <dgm:prSet presAssocID="{FA8F44BD-C8C7-462C-9756-1EC498E86842}" presName="EmptyPlaceHolder" presStyleCnt="0"/>
      <dgm:spPr/>
    </dgm:pt>
  </dgm:ptLst>
  <dgm:cxnLst>
    <dgm:cxn modelId="{C3A1C60D-63BB-4E34-AD47-96AABDB6084E}" type="presOf" srcId="{D05E1923-5021-40F7-B4EF-E582E23A699D}" destId="{223C5207-4FA2-4A6C-8F43-20BD55767C99}"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4876CF51-F110-4E25-8FD4-08D25B4B0AB8}" srcId="{D05E1923-5021-40F7-B4EF-E582E23A699D}" destId="{579089A8-5362-4BA4-9163-D19228C1808F}" srcOrd="0" destOrd="0" parTransId="{FB2DEB6E-B29F-4E51-960A-23ECC62EBF38}" sibTransId="{1C5328B1-AC18-4CF7-A034-BB0592F4A2A1}"/>
    <dgm:cxn modelId="{B9F0B583-D02F-4EF4-83A8-DFD7B32B9433}" type="presOf" srcId="{9A875394-CA1E-4432-AEEB-9054FCFF5E0E}" destId="{D2143A46-815A-49BF-9455-C0385022444F}"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905000"/>
          <a:ext cx="54864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318191" y="439028"/>
          <a:ext cx="280183" cy="28018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349317" y="470153"/>
          <a:ext cx="217932" cy="2179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787494" y="777239"/>
          <a:ext cx="1868259" cy="112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Foster collaborative </a:t>
          </a:r>
          <a:br>
            <a:rPr lang="en-US" sz="1200" kern="1200" dirty="0"/>
          </a:br>
          <a:r>
            <a:rPr lang="en-US" sz="1200" kern="1200" dirty="0"/>
            <a:t>growth</a:t>
          </a:r>
          <a:endParaRPr lang="en-US" sz="1200" b="0" kern="1200" dirty="0">
            <a:latin typeface="+mn-lt"/>
          </a:endParaRPr>
        </a:p>
      </dsp:txBody>
      <dsp:txXfrm>
        <a:off x="787494" y="777239"/>
        <a:ext cx="1868259" cy="1127760"/>
      </dsp:txXfrm>
    </dsp:sp>
    <dsp:sp modelId="{8E3FB235-DF38-476B-9A0E-B1E583D50944}">
      <dsp:nvSpPr>
        <dsp:cNvPr id="0" name=""/>
        <dsp:cNvSpPr/>
      </dsp:nvSpPr>
      <dsp:spPr>
        <a:xfrm>
          <a:off x="787494" y="380999"/>
          <a:ext cx="1868259" cy="39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b="1" i="0" kern="1200" cap="none" spc="0" baseline="0" dirty="0">
              <a:latin typeface="+mn-lt"/>
              <a:ea typeface="+mn-ea"/>
              <a:cs typeface="+mn-cs"/>
            </a:rPr>
            <a:t>Expand</a:t>
          </a:r>
        </a:p>
      </dsp:txBody>
      <dsp:txXfrm>
        <a:off x="787494" y="380999"/>
        <a:ext cx="1868259" cy="396240"/>
      </dsp:txXfrm>
    </dsp:sp>
    <dsp:sp modelId="{9AA05CE5-209F-4AD9-BE2C-2A69F76DA8F4}">
      <dsp:nvSpPr>
        <dsp:cNvPr id="0" name=""/>
        <dsp:cNvSpPr/>
      </dsp:nvSpPr>
      <dsp:spPr>
        <a:xfrm>
          <a:off x="455352" y="777239"/>
          <a:ext cx="0" cy="11277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418411" y="1869338"/>
          <a:ext cx="71323" cy="713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859230" y="3090788"/>
          <a:ext cx="280183" cy="28018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890356" y="3121913"/>
          <a:ext cx="217932" cy="2179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344752" y="1905000"/>
          <a:ext cx="2284243" cy="1127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dirty="0"/>
            <a:t>Ensure a tailored and user-focused experience</a:t>
          </a:r>
          <a:endParaRPr lang="en-US" sz="1200" b="0" kern="1200" dirty="0">
            <a:latin typeface="+mn-lt"/>
          </a:endParaRPr>
        </a:p>
      </dsp:txBody>
      <dsp:txXfrm>
        <a:off x="2344752" y="1905000"/>
        <a:ext cx="2284243" cy="1127759"/>
      </dsp:txXfrm>
    </dsp:sp>
    <dsp:sp modelId="{223C5207-4FA2-4A6C-8F43-20BD55767C99}">
      <dsp:nvSpPr>
        <dsp:cNvPr id="0" name=""/>
        <dsp:cNvSpPr/>
      </dsp:nvSpPr>
      <dsp:spPr>
        <a:xfrm>
          <a:off x="2344752" y="3032759"/>
          <a:ext cx="2284243" cy="39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b="1" i="0" kern="1200" cap="none" spc="0" baseline="0" dirty="0">
              <a:latin typeface="Century Gothic"/>
              <a:ea typeface="+mn-ea"/>
              <a:cs typeface="+mn-cs"/>
            </a:rPr>
            <a:t>Enhance</a:t>
          </a:r>
        </a:p>
      </dsp:txBody>
      <dsp:txXfrm>
        <a:off x="2344752" y="3032759"/>
        <a:ext cx="2284243" cy="396240"/>
      </dsp:txXfrm>
    </dsp:sp>
    <dsp:sp modelId="{4FE5EB5D-4CEF-4D0D-9394-0534E61844BE}">
      <dsp:nvSpPr>
        <dsp:cNvPr id="0" name=""/>
        <dsp:cNvSpPr/>
      </dsp:nvSpPr>
      <dsp:spPr>
        <a:xfrm>
          <a:off x="1999324" y="1905000"/>
          <a:ext cx="0" cy="1127759"/>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962383" y="1869338"/>
          <a:ext cx="71323" cy="713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250043" y="439028"/>
          <a:ext cx="280183" cy="28018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281169" y="470153"/>
          <a:ext cx="217932" cy="2179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656248" y="777239"/>
          <a:ext cx="1795118" cy="112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Capitalize on serving more markets</a:t>
          </a:r>
          <a:endParaRPr lang="en-US" sz="1200" b="0" kern="1200" dirty="0">
            <a:latin typeface="+mn-lt"/>
          </a:endParaRPr>
        </a:p>
      </dsp:txBody>
      <dsp:txXfrm>
        <a:off x="3656248" y="777239"/>
        <a:ext cx="1795118" cy="1127760"/>
      </dsp:txXfrm>
    </dsp:sp>
    <dsp:sp modelId="{2D6C7916-1130-46A8-833B-A6278CBD2192}">
      <dsp:nvSpPr>
        <dsp:cNvPr id="0" name=""/>
        <dsp:cNvSpPr/>
      </dsp:nvSpPr>
      <dsp:spPr>
        <a:xfrm>
          <a:off x="3656248" y="380999"/>
          <a:ext cx="1795118" cy="396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l" defTabSz="622300">
            <a:lnSpc>
              <a:spcPct val="90000"/>
            </a:lnSpc>
            <a:spcBef>
              <a:spcPct val="0"/>
            </a:spcBef>
            <a:spcAft>
              <a:spcPct val="35000"/>
            </a:spcAft>
            <a:buNone/>
            <a:defRPr b="1"/>
          </a:pPr>
          <a:r>
            <a:rPr lang="en-US" sz="1400" b="1" i="0" kern="1200" cap="none" spc="0" baseline="0" dirty="0">
              <a:latin typeface="Century Gothic"/>
              <a:ea typeface="+mn-ea"/>
              <a:cs typeface="+mn-cs"/>
            </a:rPr>
            <a:t>Explore</a:t>
          </a:r>
        </a:p>
      </dsp:txBody>
      <dsp:txXfrm>
        <a:off x="3656248" y="380999"/>
        <a:ext cx="1795118" cy="396240"/>
      </dsp:txXfrm>
    </dsp:sp>
    <dsp:sp modelId="{4D953791-5C2F-4A75-A8F4-6ED7EAB5E015}">
      <dsp:nvSpPr>
        <dsp:cNvPr id="0" name=""/>
        <dsp:cNvSpPr/>
      </dsp:nvSpPr>
      <dsp:spPr>
        <a:xfrm>
          <a:off x="3390896" y="777239"/>
          <a:ext cx="0" cy="11277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353955" y="1869338"/>
          <a:ext cx="71323" cy="71323"/>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5/7/2026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5/7/2026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98AFB-CB0D-4DFE-87B9-B4B0D0DE73CD}" type="slidenum">
              <a:rPr lang="en-US" smtClean="0"/>
              <a:t>1</a:t>
            </a:fld>
            <a:endParaRPr lang="en-US" dirty="0"/>
          </a:p>
        </p:txBody>
      </p:sp>
    </p:spTree>
    <p:extLst>
      <p:ext uri="{BB962C8B-B14F-4D97-AF65-F5344CB8AC3E}">
        <p14:creationId xmlns:p14="http://schemas.microsoft.com/office/powerpoint/2010/main" val="2864014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
    <p:bg>
      <p:bgPr>
        <a:gradFill>
          <a:gsLst>
            <a:gs pos="0">
              <a:schemeClr val="accent2">
                <a:lumMod val="110000"/>
                <a:satMod val="105000"/>
                <a:tint val="67000"/>
                <a:alpha val="0"/>
              </a:schemeClr>
            </a:gs>
            <a:gs pos="100000">
              <a:schemeClr val="bg2"/>
            </a:gs>
          </a:gsLst>
          <a:lin ang="5400000" scaled="0"/>
        </a:gradFill>
        <a:effectLst/>
      </p:bgPr>
    </p:bg>
    <p:spTree>
      <p:nvGrpSpPr>
        <p:cNvPr id="1" name=""/>
        <p:cNvGrpSpPr/>
        <p:nvPr/>
      </p:nvGrpSpPr>
      <p:grpSpPr>
        <a:xfrm>
          <a:off x="0" y="0"/>
          <a:ext cx="0" cy="0"/>
          <a:chOff x="0" y="0"/>
          <a:chExt cx="0" cy="0"/>
        </a:xfrm>
      </p:grpSpPr>
      <p:pic>
        <p:nvPicPr>
          <p:cNvPr id="8" name="Picture 7" descr="A white circles on a black background&#10;&#10;Description automatically generated">
            <a:extLst>
              <a:ext uri="{FF2B5EF4-FFF2-40B4-BE49-F238E27FC236}">
                <a16:creationId xmlns:a16="http://schemas.microsoft.com/office/drawing/2014/main" id="{05185B01-840C-72E0-FF30-8EE18CFC55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504" r="4105" b="14441"/>
          <a:stretch/>
        </p:blipFill>
        <p:spPr>
          <a:xfrm>
            <a:off x="3275012" y="0"/>
            <a:ext cx="8913812" cy="6867457"/>
          </a:xfrm>
          <a:prstGeom prst="rect">
            <a:avLst/>
          </a:prstGeom>
        </p:spPr>
      </p:pic>
      <p:sp>
        <p:nvSpPr>
          <p:cNvPr id="2" name="Title 1"/>
          <p:cNvSpPr>
            <a:spLocks noGrp="1"/>
          </p:cNvSpPr>
          <p:nvPr>
            <p:ph type="title"/>
          </p:nvPr>
        </p:nvSpPr>
        <p:spPr>
          <a:xfrm>
            <a:off x="684212" y="1295400"/>
            <a:ext cx="10287000" cy="3886200"/>
          </a:xfrm>
        </p:spPr>
        <p:txBody>
          <a:bodyPr anchor="b">
            <a:normAutofit/>
          </a:bodyPr>
          <a:lstStyle>
            <a:lvl1pPr marL="0" indent="0" algn="l">
              <a:lnSpc>
                <a:spcPct val="100000"/>
              </a:lnSpc>
              <a:defRPr sz="6600"/>
            </a:lvl1pPr>
          </a:lstStyle>
          <a:p>
            <a:r>
              <a:rPr lang="en-US"/>
              <a:t>Click to edit Master title style</a:t>
            </a:r>
            <a:endParaRPr dirty="0"/>
          </a:p>
        </p:txBody>
      </p:sp>
      <p:sp>
        <p:nvSpPr>
          <p:cNvPr id="10" name="Text Placeholder 9">
            <a:extLst>
              <a:ext uri="{FF2B5EF4-FFF2-40B4-BE49-F238E27FC236}">
                <a16:creationId xmlns:a16="http://schemas.microsoft.com/office/drawing/2014/main" id="{695FDDB8-B25B-0452-0EE6-99D1F02803F7}"/>
              </a:ext>
            </a:extLst>
          </p:cNvPr>
          <p:cNvSpPr>
            <a:spLocks noGrp="1"/>
          </p:cNvSpPr>
          <p:nvPr>
            <p:ph type="body" sz="quarter" idx="10"/>
          </p:nvPr>
        </p:nvSpPr>
        <p:spPr>
          <a:xfrm>
            <a:off x="684212" y="5600700"/>
            <a:ext cx="10287000" cy="533400"/>
          </a:xfrm>
        </p:spPr>
        <p:txBody>
          <a:bodyPr anchor="t">
            <a:normAutofit/>
          </a:bodyPr>
          <a:lstStyle>
            <a:lvl1pPr marL="45720" indent="0" algn="l">
              <a:buNone/>
              <a:defRPr sz="2400"/>
            </a:lvl1pPr>
          </a:lstStyle>
          <a:p>
            <a:pPr lvl="0"/>
            <a:r>
              <a:rPr lang="en-US"/>
              <a:t>Click to edit Master text styles</a:t>
            </a:r>
          </a:p>
        </p:txBody>
      </p:sp>
      <p:sp>
        <p:nvSpPr>
          <p:cNvPr id="3" name="Cross 2">
            <a:extLst>
              <a:ext uri="{FF2B5EF4-FFF2-40B4-BE49-F238E27FC236}">
                <a16:creationId xmlns:a16="http://schemas.microsoft.com/office/drawing/2014/main" id="{29F0C076-A364-A8D3-F322-AC2A18341617}"/>
              </a:ext>
            </a:extLst>
          </p:cNvPr>
          <p:cNvSpPr/>
          <p:nvPr userDrawn="1"/>
        </p:nvSpPr>
        <p:spPr>
          <a:xfrm>
            <a:off x="10975566" y="4987103"/>
            <a:ext cx="685800" cy="685800"/>
          </a:xfrm>
          <a:prstGeom prst="plus">
            <a:avLst>
              <a:gd name="adj" fmla="val 39796"/>
            </a:avLst>
          </a:prstGeom>
          <a:gradFill>
            <a:gsLst>
              <a:gs pos="0">
                <a:schemeClr val="bg1">
                  <a:alpha val="0"/>
                </a:schemeClr>
              </a:gs>
              <a:gs pos="100000">
                <a:schemeClr val="bg1"/>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 name="Cross 3">
            <a:extLst>
              <a:ext uri="{FF2B5EF4-FFF2-40B4-BE49-F238E27FC236}">
                <a16:creationId xmlns:a16="http://schemas.microsoft.com/office/drawing/2014/main" id="{921F5FF9-DFA3-CF00-B31A-21C261392B15}"/>
              </a:ext>
            </a:extLst>
          </p:cNvPr>
          <p:cNvSpPr/>
          <p:nvPr userDrawn="1"/>
        </p:nvSpPr>
        <p:spPr>
          <a:xfrm>
            <a:off x="10118724" y="3581400"/>
            <a:ext cx="685800" cy="685800"/>
          </a:xfrm>
          <a:prstGeom prst="plus">
            <a:avLst>
              <a:gd name="adj" fmla="val 39796"/>
            </a:avLst>
          </a:prstGeom>
          <a:gradFill>
            <a:gsLst>
              <a:gs pos="0">
                <a:schemeClr val="bg1">
                  <a:alpha val="0"/>
                </a:schemeClr>
              </a:gs>
              <a:gs pos="100000">
                <a:schemeClr val="bg1"/>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3024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E2E1990-ECE7-FA08-4966-BE3109399672}"/>
              </a:ext>
            </a:extLst>
          </p:cNvPr>
          <p:cNvSpPr/>
          <p:nvPr userDrawn="1"/>
        </p:nvSpPr>
        <p:spPr>
          <a:xfrm>
            <a:off x="7026044" y="0"/>
            <a:ext cx="4461334"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3" name="Rectangle 2">
            <a:extLst>
              <a:ext uri="{FF2B5EF4-FFF2-40B4-BE49-F238E27FC236}">
                <a16:creationId xmlns:a16="http://schemas.microsoft.com/office/drawing/2014/main" id="{BE1D9EB0-EE8E-A9E8-9583-2D924EFA65AF}"/>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 name="Title 1">
            <a:extLst>
              <a:ext uri="{FF2B5EF4-FFF2-40B4-BE49-F238E27FC236}">
                <a16:creationId xmlns:a16="http://schemas.microsoft.com/office/drawing/2014/main" id="{FAC00260-F255-D312-3E7C-329EECDFDEE7}"/>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6" name="Slide Number Placeholder 5">
            <a:extLst>
              <a:ext uri="{FF2B5EF4-FFF2-40B4-BE49-F238E27FC236}">
                <a16:creationId xmlns:a16="http://schemas.microsoft.com/office/drawing/2014/main" id="{3C9C7904-6373-06D6-713A-79D78DD61545}"/>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16" name="Footer Placeholder 4">
            <a:extLst>
              <a:ext uri="{FF2B5EF4-FFF2-40B4-BE49-F238E27FC236}">
                <a16:creationId xmlns:a16="http://schemas.microsoft.com/office/drawing/2014/main" id="{0583D396-7FDF-332F-BEA4-791452AB13E8}"/>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8" name="Date Placeholder 3">
            <a:extLst>
              <a:ext uri="{FF2B5EF4-FFF2-40B4-BE49-F238E27FC236}">
                <a16:creationId xmlns:a16="http://schemas.microsoft.com/office/drawing/2014/main" id="{157FA249-0BE5-21BF-D816-85FBE6C4BD10}"/>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4" name="Table Placeholder 3">
            <a:extLst>
              <a:ext uri="{FF2B5EF4-FFF2-40B4-BE49-F238E27FC236}">
                <a16:creationId xmlns:a16="http://schemas.microsoft.com/office/drawing/2014/main" id="{FD06F443-9595-7420-13F2-7AF883FDE5E1}"/>
              </a:ext>
            </a:extLst>
          </p:cNvPr>
          <p:cNvSpPr>
            <a:spLocks noGrp="1"/>
          </p:cNvSpPr>
          <p:nvPr>
            <p:ph type="tbl" sz="quarter" idx="14"/>
          </p:nvPr>
        </p:nvSpPr>
        <p:spPr>
          <a:xfrm>
            <a:off x="1293811" y="2743200"/>
            <a:ext cx="10134601" cy="3505200"/>
          </a:xfrm>
        </p:spPr>
        <p:txBody>
          <a:bodyPr/>
          <a:lstStyle>
            <a:lvl1pPr>
              <a:defRPr>
                <a:solidFill>
                  <a:schemeClr val="tx1">
                    <a:lumMod val="85000"/>
                    <a:lumOff val="15000"/>
                  </a:schemeClr>
                </a:solidFill>
              </a:defRPr>
            </a:lvl1pPr>
          </a:lstStyle>
          <a:p>
            <a:r>
              <a:rPr lang="en-US"/>
              <a:t>Click icon to add table</a:t>
            </a:r>
            <a:endParaRPr lang="en-US" dirty="0"/>
          </a:p>
        </p:txBody>
      </p:sp>
    </p:spTree>
    <p:extLst>
      <p:ext uri="{BB962C8B-B14F-4D97-AF65-F5344CB8AC3E}">
        <p14:creationId xmlns:p14="http://schemas.microsoft.com/office/powerpoint/2010/main" val="7009171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1">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B6A45E1A-7551-6F54-D038-074B58A3B73E}"/>
              </a:ext>
            </a:extLst>
          </p:cNvPr>
          <p:cNvSpPr/>
          <p:nvPr userDrawn="1"/>
        </p:nvSpPr>
        <p:spPr>
          <a:xfrm>
            <a:off x="7026044" y="0"/>
            <a:ext cx="4461334" cy="1981200"/>
          </a:xfrm>
          <a:custGeom>
            <a:avLst/>
            <a:gdLst>
              <a:gd name="connsiteX0" fmla="*/ 0 w 4461334"/>
              <a:gd name="connsiteY0" fmla="*/ 0 h 1981200"/>
              <a:gd name="connsiteX1" fmla="*/ 4461334 w 4461334"/>
              <a:gd name="connsiteY1" fmla="*/ 0 h 1981200"/>
              <a:gd name="connsiteX2" fmla="*/ 4432897 w 4461334"/>
              <a:gd name="connsiteY2" fmla="*/ 186331 h 1981200"/>
              <a:gd name="connsiteX3" fmla="*/ 2230667 w 4461334"/>
              <a:gd name="connsiteY3" fmla="*/ 1981200 h 1981200"/>
              <a:gd name="connsiteX4" fmla="*/ 28437 w 4461334"/>
              <a:gd name="connsiteY4" fmla="*/ 186331 h 1981200"/>
              <a:gd name="connsiteX5" fmla="*/ 0 w 4461334"/>
              <a:gd name="connsiteY5"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1334" h="1981200">
                <a:moveTo>
                  <a:pt x="0" y="0"/>
                </a:moveTo>
                <a:lnTo>
                  <a:pt x="4461334" y="0"/>
                </a:lnTo>
                <a:lnTo>
                  <a:pt x="4432897" y="186331"/>
                </a:lnTo>
                <a:cubicBezTo>
                  <a:pt x="4223288" y="1210661"/>
                  <a:pt x="3316962" y="1981200"/>
                  <a:pt x="2230667" y="1981200"/>
                </a:cubicBezTo>
                <a:cubicBezTo>
                  <a:pt x="1144372" y="1981200"/>
                  <a:pt x="238046" y="1210661"/>
                  <a:pt x="28437" y="186331"/>
                </a:cubicBezTo>
                <a:lnTo>
                  <a:pt x="0" y="0"/>
                </a:ln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2" name="Rectangle 1">
            <a:extLst>
              <a:ext uri="{FF2B5EF4-FFF2-40B4-BE49-F238E27FC236}">
                <a16:creationId xmlns:a16="http://schemas.microsoft.com/office/drawing/2014/main" id="{F75C97BE-6AF8-5928-B560-739552D148BA}"/>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Cross 5">
            <a:extLst>
              <a:ext uri="{FF2B5EF4-FFF2-40B4-BE49-F238E27FC236}">
                <a16:creationId xmlns:a16="http://schemas.microsoft.com/office/drawing/2014/main" id="{049F4FA0-ECA1-9CE1-60CD-491656F225D3}"/>
              </a:ext>
            </a:extLst>
          </p:cNvPr>
          <p:cNvSpPr/>
          <p:nvPr userDrawn="1"/>
        </p:nvSpPr>
        <p:spPr>
          <a:xfrm>
            <a:off x="6683143" y="13970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7" name="Cross 6">
            <a:extLst>
              <a:ext uri="{FF2B5EF4-FFF2-40B4-BE49-F238E27FC236}">
                <a16:creationId xmlns:a16="http://schemas.microsoft.com/office/drawing/2014/main" id="{E0F6845B-3635-28EA-BA6E-5535FE48E8B0}"/>
              </a:ext>
            </a:extLst>
          </p:cNvPr>
          <p:cNvSpPr/>
          <p:nvPr userDrawn="1"/>
        </p:nvSpPr>
        <p:spPr>
          <a:xfrm>
            <a:off x="11085513" y="56388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11" name="Title 1">
            <a:extLst>
              <a:ext uri="{FF2B5EF4-FFF2-40B4-BE49-F238E27FC236}">
                <a16:creationId xmlns:a16="http://schemas.microsoft.com/office/drawing/2014/main" id="{D1B5BD44-F42D-3B65-BB68-E5C76C4E06BA}"/>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9" name="Slide Number Placeholder 5">
            <a:extLst>
              <a:ext uri="{FF2B5EF4-FFF2-40B4-BE49-F238E27FC236}">
                <a16:creationId xmlns:a16="http://schemas.microsoft.com/office/drawing/2014/main" id="{E6F22956-4B4B-B972-CE6C-282D1D591845}"/>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24" name="Footer Placeholder 4">
            <a:extLst>
              <a:ext uri="{FF2B5EF4-FFF2-40B4-BE49-F238E27FC236}">
                <a16:creationId xmlns:a16="http://schemas.microsoft.com/office/drawing/2014/main" id="{C319E7A6-A7BC-1FD9-6936-D83244A4083E}"/>
              </a:ext>
            </a:extLst>
          </p:cNvPr>
          <p:cNvSpPr>
            <a:spLocks noGrp="1"/>
          </p:cNvSpPr>
          <p:nvPr>
            <p:ph type="ftr" sz="quarter" idx="17"/>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14" name="Date Placeholder 3">
            <a:extLst>
              <a:ext uri="{FF2B5EF4-FFF2-40B4-BE49-F238E27FC236}">
                <a16:creationId xmlns:a16="http://schemas.microsoft.com/office/drawing/2014/main" id="{2180FD49-43D5-4D47-7DA7-BF05B579F242}"/>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12" name="Content Placeholder 2">
            <a:extLst>
              <a:ext uri="{FF2B5EF4-FFF2-40B4-BE49-F238E27FC236}">
                <a16:creationId xmlns:a16="http://schemas.microsoft.com/office/drawing/2014/main" id="{F11B92F8-C070-2CE8-09EC-DAB8F879C213}"/>
              </a:ext>
            </a:extLst>
          </p:cNvPr>
          <p:cNvSpPr>
            <a:spLocks noGrp="1"/>
          </p:cNvSpPr>
          <p:nvPr>
            <p:ph idx="13"/>
          </p:nvPr>
        </p:nvSpPr>
        <p:spPr>
          <a:xfrm>
            <a:off x="1293812" y="2438400"/>
            <a:ext cx="4911725" cy="4114799"/>
          </a:xfrm>
        </p:spPr>
        <p:txBody>
          <a:bodyPr>
            <a:normAutofit/>
          </a:bodyPr>
          <a:lstStyle>
            <a:lvl1pPr>
              <a:lnSpc>
                <a:spcPct val="110000"/>
              </a:lnSpc>
              <a:defRPr lang="en-US" sz="1800" kern="1200" dirty="0">
                <a:solidFill>
                  <a:schemeClr val="tx1">
                    <a:lumMod val="85000"/>
                    <a:lumOff val="15000"/>
                  </a:schemeClr>
                </a:solidFill>
                <a:latin typeface="+mn-lt"/>
                <a:ea typeface="+mn-lt"/>
                <a:cs typeface="+mn-lt"/>
              </a:defRPr>
            </a:lvl1pPr>
            <a:lvl2pPr>
              <a:lnSpc>
                <a:spcPct val="110000"/>
              </a:lnSpc>
              <a:defRPr lang="en-US" sz="1800" kern="1200" dirty="0">
                <a:solidFill>
                  <a:schemeClr val="tx1">
                    <a:lumMod val="85000"/>
                    <a:lumOff val="15000"/>
                  </a:schemeClr>
                </a:solidFill>
                <a:latin typeface="+mn-lt"/>
                <a:ea typeface="+mn-lt"/>
                <a:cs typeface="+mn-lt"/>
              </a:defRPr>
            </a:lvl2pPr>
            <a:lvl3pPr>
              <a:lnSpc>
                <a:spcPct val="110000"/>
              </a:lnSpc>
              <a:defRPr lang="en-US" sz="1800" kern="1200" dirty="0">
                <a:solidFill>
                  <a:schemeClr val="tx1">
                    <a:lumMod val="85000"/>
                    <a:lumOff val="15000"/>
                  </a:schemeClr>
                </a:solidFill>
                <a:latin typeface="+mn-lt"/>
                <a:ea typeface="+mn-lt"/>
                <a:cs typeface="+mn-lt"/>
              </a:defRPr>
            </a:lvl3pPr>
            <a:lvl4pPr>
              <a:lnSpc>
                <a:spcPct val="110000"/>
              </a:lnSpc>
              <a:defRPr lang="en-US" sz="1800" kern="1200" dirty="0">
                <a:solidFill>
                  <a:schemeClr val="tx1">
                    <a:lumMod val="85000"/>
                    <a:lumOff val="15000"/>
                  </a:schemeClr>
                </a:solidFill>
                <a:latin typeface="+mn-lt"/>
                <a:ea typeface="+mn-lt"/>
                <a:cs typeface="+mn-lt"/>
              </a:defRPr>
            </a:lvl4pPr>
            <a:lvl5pPr>
              <a:lnSpc>
                <a:spcPct val="110000"/>
              </a:lnSpc>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a:extLst>
              <a:ext uri="{FF2B5EF4-FFF2-40B4-BE49-F238E27FC236}">
                <a16:creationId xmlns:a16="http://schemas.microsoft.com/office/drawing/2014/main" id="{7A79808F-B1FF-C536-B44F-59CEA545BFD5}"/>
              </a:ext>
            </a:extLst>
          </p:cNvPr>
          <p:cNvSpPr>
            <a:spLocks noGrp="1"/>
          </p:cNvSpPr>
          <p:nvPr>
            <p:ph idx="14"/>
          </p:nvPr>
        </p:nvSpPr>
        <p:spPr>
          <a:xfrm>
            <a:off x="6516689" y="2438400"/>
            <a:ext cx="4911725" cy="4114799"/>
          </a:xfrm>
        </p:spPr>
        <p:txBody>
          <a:bodyPr>
            <a:normAutofit/>
          </a:bodyPr>
          <a:lstStyle>
            <a:lvl1pPr>
              <a:lnSpc>
                <a:spcPct val="110000"/>
              </a:lnSpc>
              <a:defRPr lang="en-US" sz="1800" kern="1200" dirty="0">
                <a:solidFill>
                  <a:schemeClr val="tx1">
                    <a:lumMod val="85000"/>
                    <a:lumOff val="15000"/>
                  </a:schemeClr>
                </a:solidFill>
                <a:latin typeface="+mn-lt"/>
                <a:ea typeface="+mn-lt"/>
                <a:cs typeface="+mn-lt"/>
              </a:defRPr>
            </a:lvl1pPr>
            <a:lvl2pPr>
              <a:lnSpc>
                <a:spcPct val="110000"/>
              </a:lnSpc>
              <a:defRPr lang="en-US" sz="1800" kern="1200" dirty="0">
                <a:solidFill>
                  <a:schemeClr val="tx1">
                    <a:lumMod val="85000"/>
                    <a:lumOff val="15000"/>
                  </a:schemeClr>
                </a:solidFill>
                <a:latin typeface="+mn-lt"/>
                <a:ea typeface="+mn-lt"/>
                <a:cs typeface="+mn-lt"/>
              </a:defRPr>
            </a:lvl2pPr>
            <a:lvl3pPr>
              <a:lnSpc>
                <a:spcPct val="110000"/>
              </a:lnSpc>
              <a:defRPr lang="en-US" sz="1800" kern="1200" dirty="0">
                <a:solidFill>
                  <a:schemeClr val="tx1">
                    <a:lumMod val="85000"/>
                    <a:lumOff val="15000"/>
                  </a:schemeClr>
                </a:solidFill>
                <a:latin typeface="+mn-lt"/>
                <a:ea typeface="+mn-lt"/>
                <a:cs typeface="+mn-lt"/>
              </a:defRPr>
            </a:lvl3pPr>
            <a:lvl4pPr>
              <a:lnSpc>
                <a:spcPct val="110000"/>
              </a:lnSpc>
              <a:defRPr lang="en-US" sz="1800" kern="1200" dirty="0">
                <a:solidFill>
                  <a:schemeClr val="tx1">
                    <a:lumMod val="85000"/>
                    <a:lumOff val="15000"/>
                  </a:schemeClr>
                </a:solidFill>
                <a:latin typeface="+mn-lt"/>
                <a:ea typeface="+mn-lt"/>
                <a:cs typeface="+mn-lt"/>
              </a:defRPr>
            </a:lvl4pPr>
            <a:lvl5pPr>
              <a:lnSpc>
                <a:spcPct val="110000"/>
              </a:lnSpc>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301549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2">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09E2F69-D76D-62CD-4B4B-52AB2F720DE4}"/>
              </a:ext>
            </a:extLst>
          </p:cNvPr>
          <p:cNvSpPr/>
          <p:nvPr userDrawn="1"/>
        </p:nvSpPr>
        <p:spPr>
          <a:xfrm>
            <a:off x="9958158" y="0"/>
            <a:ext cx="2230666" cy="1981200"/>
          </a:xfrm>
          <a:custGeom>
            <a:avLst/>
            <a:gdLst>
              <a:gd name="connsiteX0" fmla="*/ 0 w 2230666"/>
              <a:gd name="connsiteY0" fmla="*/ 0 h 1981200"/>
              <a:gd name="connsiteX1" fmla="*/ 2230666 w 2230666"/>
              <a:gd name="connsiteY1" fmla="*/ 0 h 1981200"/>
              <a:gd name="connsiteX2" fmla="*/ 2230666 w 2230666"/>
              <a:gd name="connsiteY2" fmla="*/ 1981200 h 1981200"/>
              <a:gd name="connsiteX3" fmla="*/ 2029222 w 2230666"/>
              <a:gd name="connsiteY3" fmla="*/ 1972296 h 1981200"/>
              <a:gd name="connsiteX4" fmla="*/ 28437 w 2230666"/>
              <a:gd name="connsiteY4" fmla="*/ 186331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666" h="1981200">
                <a:moveTo>
                  <a:pt x="0" y="0"/>
                </a:moveTo>
                <a:lnTo>
                  <a:pt x="2230666" y="0"/>
                </a:lnTo>
                <a:lnTo>
                  <a:pt x="2230666" y="1981200"/>
                </a:lnTo>
                <a:lnTo>
                  <a:pt x="2029222" y="1972296"/>
                </a:lnTo>
                <a:cubicBezTo>
                  <a:pt x="1033803" y="1883891"/>
                  <a:pt x="224946" y="1146640"/>
                  <a:pt x="28437" y="186331"/>
                </a:cubicBez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lvl="0" algn="ctr"/>
            <a:endParaRPr lang="en-US" dirty="0"/>
          </a:p>
        </p:txBody>
      </p:sp>
      <p:sp>
        <p:nvSpPr>
          <p:cNvPr id="2" name="Rectangle 1">
            <a:extLst>
              <a:ext uri="{FF2B5EF4-FFF2-40B4-BE49-F238E27FC236}">
                <a16:creationId xmlns:a16="http://schemas.microsoft.com/office/drawing/2014/main" id="{F75C97BE-6AF8-5928-B560-739552D148BA}"/>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Cross 2">
            <a:extLst>
              <a:ext uri="{FF2B5EF4-FFF2-40B4-BE49-F238E27FC236}">
                <a16:creationId xmlns:a16="http://schemas.microsoft.com/office/drawing/2014/main" id="{A0041296-BAB4-9340-D4A7-59FD619AC52B}"/>
              </a:ext>
            </a:extLst>
          </p:cNvPr>
          <p:cNvSpPr/>
          <p:nvPr userDrawn="1"/>
        </p:nvSpPr>
        <p:spPr>
          <a:xfrm>
            <a:off x="7847012" y="3810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5" name="Cross 4">
            <a:extLst>
              <a:ext uri="{FF2B5EF4-FFF2-40B4-BE49-F238E27FC236}">
                <a16:creationId xmlns:a16="http://schemas.microsoft.com/office/drawing/2014/main" id="{FFABB0BB-C379-786D-46F1-DEB6A507EA80}"/>
              </a:ext>
            </a:extLst>
          </p:cNvPr>
          <p:cNvSpPr/>
          <p:nvPr userDrawn="1"/>
        </p:nvSpPr>
        <p:spPr>
          <a:xfrm>
            <a:off x="8559685" y="10668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11" name="Title 1">
            <a:extLst>
              <a:ext uri="{FF2B5EF4-FFF2-40B4-BE49-F238E27FC236}">
                <a16:creationId xmlns:a16="http://schemas.microsoft.com/office/drawing/2014/main" id="{20BDC478-129E-9690-F10A-A1F679ABD6BD}"/>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9" name="Slide Number Placeholder 5">
            <a:extLst>
              <a:ext uri="{FF2B5EF4-FFF2-40B4-BE49-F238E27FC236}">
                <a16:creationId xmlns:a16="http://schemas.microsoft.com/office/drawing/2014/main" id="{7BD29393-4996-16FE-FC38-2447AE812AD1}"/>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25" name="Footer Placeholder 4">
            <a:extLst>
              <a:ext uri="{FF2B5EF4-FFF2-40B4-BE49-F238E27FC236}">
                <a16:creationId xmlns:a16="http://schemas.microsoft.com/office/drawing/2014/main" id="{2FB2C37F-01F4-8BDA-35AA-8F8EBC5540A6}"/>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14" name="Date Placeholder 3">
            <a:extLst>
              <a:ext uri="{FF2B5EF4-FFF2-40B4-BE49-F238E27FC236}">
                <a16:creationId xmlns:a16="http://schemas.microsoft.com/office/drawing/2014/main" id="{EF45931A-8732-7A9F-4CEE-22AA3831A489}"/>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12" name="Content Placeholder 2">
            <a:extLst>
              <a:ext uri="{FF2B5EF4-FFF2-40B4-BE49-F238E27FC236}">
                <a16:creationId xmlns:a16="http://schemas.microsoft.com/office/drawing/2014/main" id="{F11B92F8-C070-2CE8-09EC-DAB8F879C213}"/>
              </a:ext>
            </a:extLst>
          </p:cNvPr>
          <p:cNvSpPr>
            <a:spLocks noGrp="1"/>
          </p:cNvSpPr>
          <p:nvPr>
            <p:ph idx="13"/>
          </p:nvPr>
        </p:nvSpPr>
        <p:spPr>
          <a:xfrm>
            <a:off x="1293812" y="2286000"/>
            <a:ext cx="4911725" cy="4267200"/>
          </a:xfrm>
        </p:spPr>
        <p:txBody>
          <a:bodyPr>
            <a:normAutofit/>
          </a:bodyPr>
          <a:lstStyle>
            <a:lvl1pPr marL="45720" indent="0">
              <a:lnSpc>
                <a:spcPct val="110000"/>
              </a:lnSpc>
              <a:buNone/>
              <a:defRPr lang="en-US" sz="1800" kern="1200" dirty="0">
                <a:solidFill>
                  <a:schemeClr val="tx1">
                    <a:lumMod val="85000"/>
                    <a:lumOff val="15000"/>
                  </a:schemeClr>
                </a:solidFill>
                <a:latin typeface="+mn-lt"/>
                <a:ea typeface="+mn-lt"/>
                <a:cs typeface="+mn-lt"/>
              </a:defRPr>
            </a:lvl1pPr>
            <a:lvl2pPr marL="365760" indent="0">
              <a:lnSpc>
                <a:spcPct val="110000"/>
              </a:lnSpc>
              <a:buNone/>
              <a:defRPr lang="en-US" sz="1800" kern="1200" dirty="0">
                <a:solidFill>
                  <a:schemeClr val="tx1">
                    <a:lumMod val="85000"/>
                    <a:lumOff val="15000"/>
                  </a:schemeClr>
                </a:solidFill>
                <a:latin typeface="+mn-lt"/>
                <a:ea typeface="+mn-lt"/>
                <a:cs typeface="+mn-lt"/>
              </a:defRPr>
            </a:lvl2pPr>
            <a:lvl3pPr marL="594360" indent="0">
              <a:lnSpc>
                <a:spcPct val="110000"/>
              </a:lnSpc>
              <a:buNone/>
              <a:defRPr lang="en-US" sz="1800" kern="1200" dirty="0">
                <a:solidFill>
                  <a:schemeClr val="tx1">
                    <a:lumMod val="85000"/>
                    <a:lumOff val="15000"/>
                  </a:schemeClr>
                </a:solidFill>
                <a:latin typeface="+mn-lt"/>
                <a:ea typeface="+mn-lt"/>
                <a:cs typeface="+mn-lt"/>
              </a:defRPr>
            </a:lvl3pPr>
            <a:lvl4pPr marL="777240" indent="0">
              <a:lnSpc>
                <a:spcPct val="110000"/>
              </a:lnSpc>
              <a:buNone/>
              <a:defRPr lang="en-US" sz="1800" kern="1200" dirty="0">
                <a:solidFill>
                  <a:schemeClr val="tx1">
                    <a:lumMod val="85000"/>
                    <a:lumOff val="15000"/>
                  </a:schemeClr>
                </a:solidFill>
                <a:latin typeface="+mn-lt"/>
                <a:ea typeface="+mn-lt"/>
                <a:cs typeface="+mn-lt"/>
              </a:defRPr>
            </a:lvl4pPr>
            <a:lvl5pPr marL="960120" indent="0">
              <a:lnSpc>
                <a:spcPct val="110000"/>
              </a:lnSpc>
              <a:buNone/>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a:extLst>
              <a:ext uri="{FF2B5EF4-FFF2-40B4-BE49-F238E27FC236}">
                <a16:creationId xmlns:a16="http://schemas.microsoft.com/office/drawing/2014/main" id="{7A79808F-B1FF-C536-B44F-59CEA545BFD5}"/>
              </a:ext>
            </a:extLst>
          </p:cNvPr>
          <p:cNvSpPr>
            <a:spLocks noGrp="1"/>
          </p:cNvSpPr>
          <p:nvPr>
            <p:ph idx="14"/>
          </p:nvPr>
        </p:nvSpPr>
        <p:spPr>
          <a:xfrm>
            <a:off x="6516689" y="2286000"/>
            <a:ext cx="4911725" cy="4267200"/>
          </a:xfrm>
        </p:spPr>
        <p:txBody>
          <a:bodyPr>
            <a:normAutofit/>
          </a:bodyPr>
          <a:lstStyle>
            <a:lvl1pPr>
              <a:lnSpc>
                <a:spcPct val="110000"/>
              </a:lnSpc>
              <a:defRPr lang="en-US" sz="1800" kern="1200" dirty="0">
                <a:solidFill>
                  <a:schemeClr val="tx1">
                    <a:lumMod val="85000"/>
                    <a:lumOff val="15000"/>
                  </a:schemeClr>
                </a:solidFill>
                <a:latin typeface="+mn-lt"/>
                <a:ea typeface="+mn-lt"/>
                <a:cs typeface="+mn-lt"/>
              </a:defRPr>
            </a:lvl1pPr>
            <a:lvl2pPr>
              <a:lnSpc>
                <a:spcPct val="110000"/>
              </a:lnSpc>
              <a:defRPr lang="en-US" sz="1800" kern="1200" dirty="0">
                <a:solidFill>
                  <a:schemeClr val="tx1">
                    <a:lumMod val="85000"/>
                    <a:lumOff val="15000"/>
                  </a:schemeClr>
                </a:solidFill>
                <a:latin typeface="+mn-lt"/>
                <a:ea typeface="+mn-lt"/>
                <a:cs typeface="+mn-lt"/>
              </a:defRPr>
            </a:lvl2pPr>
            <a:lvl3pPr>
              <a:lnSpc>
                <a:spcPct val="110000"/>
              </a:lnSpc>
              <a:defRPr lang="en-US" sz="1800" kern="1200" dirty="0">
                <a:solidFill>
                  <a:schemeClr val="tx1">
                    <a:lumMod val="85000"/>
                    <a:lumOff val="15000"/>
                  </a:schemeClr>
                </a:solidFill>
                <a:latin typeface="+mn-lt"/>
                <a:ea typeface="+mn-lt"/>
                <a:cs typeface="+mn-lt"/>
              </a:defRPr>
            </a:lvl3pPr>
            <a:lvl4pPr>
              <a:lnSpc>
                <a:spcPct val="110000"/>
              </a:lnSpc>
              <a:defRPr lang="en-US" sz="1800" kern="1200" dirty="0">
                <a:solidFill>
                  <a:schemeClr val="tx1">
                    <a:lumMod val="85000"/>
                    <a:lumOff val="15000"/>
                  </a:schemeClr>
                </a:solidFill>
                <a:latin typeface="+mn-lt"/>
                <a:ea typeface="+mn-lt"/>
                <a:cs typeface="+mn-lt"/>
              </a:defRPr>
            </a:lvl4pPr>
            <a:lvl5pPr>
              <a:lnSpc>
                <a:spcPct val="110000"/>
              </a:lnSpc>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3254294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gradFill>
          <a:gsLst>
            <a:gs pos="0">
              <a:schemeClr val="accent2">
                <a:lumMod val="110000"/>
                <a:satMod val="105000"/>
                <a:tint val="67000"/>
                <a:alpha val="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5FB068A-9EE1-FCD9-54F9-D1322A68868B}"/>
              </a:ext>
            </a:extLst>
          </p:cNvPr>
          <p:cNvSpPr/>
          <p:nvPr userDrawn="1"/>
        </p:nvSpPr>
        <p:spPr>
          <a:xfrm>
            <a:off x="2132012" y="0"/>
            <a:ext cx="7924800" cy="6858000"/>
          </a:xfrm>
          <a:custGeom>
            <a:avLst/>
            <a:gdLst>
              <a:gd name="connsiteX0" fmla="*/ 1982890 w 7924800"/>
              <a:gd name="connsiteY0" fmla="*/ 0 h 6858000"/>
              <a:gd name="connsiteX1" fmla="*/ 5941911 w 7924800"/>
              <a:gd name="connsiteY1" fmla="*/ 0 h 6858000"/>
              <a:gd name="connsiteX2" fmla="*/ 6177816 w 7924800"/>
              <a:gd name="connsiteY2" fmla="*/ 143316 h 6858000"/>
              <a:gd name="connsiteX3" fmla="*/ 7924800 w 7924800"/>
              <a:gd name="connsiteY3" fmla="*/ 3429000 h 6858000"/>
              <a:gd name="connsiteX4" fmla="*/ 6017049 w 7924800"/>
              <a:gd name="connsiteY4" fmla="*/ 6817750 h 6858000"/>
              <a:gd name="connsiteX5" fmla="*/ 5947047 w 7924800"/>
              <a:gd name="connsiteY5" fmla="*/ 6858000 h 6858000"/>
              <a:gd name="connsiteX6" fmla="*/ 1977753 w 7924800"/>
              <a:gd name="connsiteY6" fmla="*/ 6858000 h 6858000"/>
              <a:gd name="connsiteX7" fmla="*/ 1907752 w 7924800"/>
              <a:gd name="connsiteY7" fmla="*/ 6817750 h 6858000"/>
              <a:gd name="connsiteX8" fmla="*/ 0 w 7924800"/>
              <a:gd name="connsiteY8" fmla="*/ 3429000 h 6858000"/>
              <a:gd name="connsiteX9" fmla="*/ 1746985 w 7924800"/>
              <a:gd name="connsiteY9" fmla="*/ 1433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4800" h="6858000">
                <a:moveTo>
                  <a:pt x="1982890" y="0"/>
                </a:moveTo>
                <a:lnTo>
                  <a:pt x="5941911" y="0"/>
                </a:lnTo>
                <a:lnTo>
                  <a:pt x="6177816" y="143316"/>
                </a:lnTo>
                <a:cubicBezTo>
                  <a:pt x="7231821" y="855388"/>
                  <a:pt x="7924800" y="2061267"/>
                  <a:pt x="7924800" y="3429000"/>
                </a:cubicBezTo>
                <a:cubicBezTo>
                  <a:pt x="7924800" y="4865120"/>
                  <a:pt x="7160790" y="6122796"/>
                  <a:pt x="6017049" y="6817750"/>
                </a:cubicBezTo>
                <a:lnTo>
                  <a:pt x="5947047" y="6858000"/>
                </a:lnTo>
                <a:lnTo>
                  <a:pt x="1977753" y="6858000"/>
                </a:lnTo>
                <a:lnTo>
                  <a:pt x="1907752" y="6817750"/>
                </a:lnTo>
                <a:cubicBezTo>
                  <a:pt x="764010" y="6122796"/>
                  <a:pt x="0" y="4865120"/>
                  <a:pt x="0" y="3429000"/>
                </a:cubicBezTo>
                <a:cubicBezTo>
                  <a:pt x="0" y="2061267"/>
                  <a:pt x="692980" y="855388"/>
                  <a:pt x="1746985" y="143316"/>
                </a:cubicBezTo>
                <a:close/>
              </a:path>
            </a:pathLst>
          </a:custGeom>
          <a:gradFill>
            <a:gsLst>
              <a:gs pos="0">
                <a:schemeClr val="bg1"/>
              </a:gs>
              <a:gs pos="100000">
                <a:schemeClr val="bg1">
                  <a:alpha val="0"/>
                </a:schemeClr>
              </a:gs>
            </a:gsLst>
          </a:gradFill>
          <a:ln>
            <a:no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endParaRPr lang="en-US" dirty="0"/>
          </a:p>
        </p:txBody>
      </p:sp>
      <p:sp>
        <p:nvSpPr>
          <p:cNvPr id="8" name="Left Brace 7">
            <a:extLst>
              <a:ext uri="{FF2B5EF4-FFF2-40B4-BE49-F238E27FC236}">
                <a16:creationId xmlns:a16="http://schemas.microsoft.com/office/drawing/2014/main" id="{6A409372-199C-2F3B-65CD-ADC2E45B43B7}"/>
              </a:ext>
            </a:extLst>
          </p:cNvPr>
          <p:cNvSpPr/>
          <p:nvPr userDrawn="1"/>
        </p:nvSpPr>
        <p:spPr>
          <a:xfrm>
            <a:off x="5561012" y="2022021"/>
            <a:ext cx="838200" cy="281396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tle 1">
            <a:extLst>
              <a:ext uri="{FF2B5EF4-FFF2-40B4-BE49-F238E27FC236}">
                <a16:creationId xmlns:a16="http://schemas.microsoft.com/office/drawing/2014/main" id="{C47599E9-7877-89FF-8C57-FEF4C3C864DD}"/>
              </a:ext>
            </a:extLst>
          </p:cNvPr>
          <p:cNvSpPr>
            <a:spLocks noGrp="1"/>
          </p:cNvSpPr>
          <p:nvPr>
            <p:ph type="title"/>
          </p:nvPr>
        </p:nvSpPr>
        <p:spPr>
          <a:xfrm>
            <a:off x="531812" y="495300"/>
            <a:ext cx="4572000" cy="5867400"/>
          </a:xfrm>
        </p:spPr>
        <p:txBody>
          <a:bodyPr anchor="ctr">
            <a:normAutofit/>
          </a:bodyPr>
          <a:lstStyle>
            <a:lvl1pPr marL="0" indent="0" algn="r">
              <a:lnSpc>
                <a:spcPct val="110000"/>
              </a:lnSpc>
              <a:defRPr sz="4800"/>
            </a:lvl1pPr>
          </a:lstStyle>
          <a:p>
            <a:r>
              <a:rPr lang="en-US"/>
              <a:t>Click to edit Master title style</a:t>
            </a:r>
            <a:endParaRPr dirty="0"/>
          </a:p>
        </p:txBody>
      </p:sp>
      <p:sp>
        <p:nvSpPr>
          <p:cNvPr id="4" name="Text Placeholder 10">
            <a:extLst>
              <a:ext uri="{FF2B5EF4-FFF2-40B4-BE49-F238E27FC236}">
                <a16:creationId xmlns:a16="http://schemas.microsoft.com/office/drawing/2014/main" id="{22A2F27B-8DDF-057C-B969-50B4B8C3D2AF}"/>
              </a:ext>
            </a:extLst>
          </p:cNvPr>
          <p:cNvSpPr>
            <a:spLocks noGrp="1"/>
          </p:cNvSpPr>
          <p:nvPr>
            <p:ph type="body" sz="quarter" idx="14"/>
          </p:nvPr>
        </p:nvSpPr>
        <p:spPr>
          <a:xfrm>
            <a:off x="6768305" y="2247900"/>
            <a:ext cx="4443413" cy="2400300"/>
          </a:xfrm>
        </p:spPr>
        <p:txBody>
          <a:bodyPr anchor="ctr">
            <a:norm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1pPr>
            <a:lvl2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2pPr>
            <a:lvl3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3pPr>
            <a:lvl4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4pPr>
            <a:lvl5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a:solidFill>
                  <a:schemeClr val="tx1">
                    <a:lumMod val="85000"/>
                    <a:lumOff val="15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336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7777CD-9A1F-DEEA-2595-9E892C952556}"/>
              </a:ext>
            </a:extLst>
          </p:cNvPr>
          <p:cNvSpPr/>
          <p:nvPr userDrawn="1"/>
        </p:nvSpPr>
        <p:spPr>
          <a:xfrm>
            <a:off x="-1" y="0"/>
            <a:ext cx="12188825" cy="6858000"/>
          </a:xfrm>
          <a:prstGeom prst="rect">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DF4D3028-A414-148B-F10C-466ED585BCD9}"/>
              </a:ext>
            </a:extLst>
          </p:cNvPr>
          <p:cNvSpPr/>
          <p:nvPr userDrawn="1"/>
        </p:nvSpPr>
        <p:spPr>
          <a:xfrm>
            <a:off x="-1" y="1586"/>
            <a:ext cx="3428208" cy="6856414"/>
          </a:xfrm>
          <a:custGeom>
            <a:avLst/>
            <a:gdLst>
              <a:gd name="connsiteX0" fmla="*/ 1 w 3428208"/>
              <a:gd name="connsiteY0" fmla="*/ 0 h 6856414"/>
              <a:gd name="connsiteX1" fmla="*/ 3428208 w 3428208"/>
              <a:gd name="connsiteY1" fmla="*/ 3428207 h 6856414"/>
              <a:gd name="connsiteX2" fmla="*/ 1 w 3428208"/>
              <a:gd name="connsiteY2" fmla="*/ 6856414 h 6856414"/>
              <a:gd name="connsiteX3" fmla="*/ 0 w 3428208"/>
              <a:gd name="connsiteY3" fmla="*/ 6856414 h 6856414"/>
              <a:gd name="connsiteX4" fmla="*/ 0 w 3428208"/>
              <a:gd name="connsiteY4" fmla="*/ 0 h 685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8208" h="6856414">
                <a:moveTo>
                  <a:pt x="1" y="0"/>
                </a:moveTo>
                <a:cubicBezTo>
                  <a:pt x="1893347" y="0"/>
                  <a:pt x="3428208" y="1534861"/>
                  <a:pt x="3428208" y="3428207"/>
                </a:cubicBezTo>
                <a:cubicBezTo>
                  <a:pt x="3428208" y="5321553"/>
                  <a:pt x="1893347" y="6856414"/>
                  <a:pt x="1" y="6856414"/>
                </a:cubicBezTo>
                <a:lnTo>
                  <a:pt x="0" y="6856414"/>
                </a:lnTo>
                <a:lnTo>
                  <a:pt x="0" y="0"/>
                </a:lnTo>
                <a:close/>
              </a:path>
            </a:pathLst>
          </a:custGeom>
          <a:gradFill>
            <a:gsLst>
              <a:gs pos="0">
                <a:schemeClr val="bg1"/>
              </a:gs>
              <a:gs pos="100000">
                <a:schemeClr val="bg1">
                  <a:alpha val="0"/>
                </a:schemeClr>
              </a:gs>
            </a:gsLst>
          </a:gradFill>
          <a:ln>
            <a:no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endParaRPr lang="en-US" dirty="0"/>
          </a:p>
        </p:txBody>
      </p:sp>
      <p:sp>
        <p:nvSpPr>
          <p:cNvPr id="9" name="Title 1">
            <a:extLst>
              <a:ext uri="{FF2B5EF4-FFF2-40B4-BE49-F238E27FC236}">
                <a16:creationId xmlns:a16="http://schemas.microsoft.com/office/drawing/2014/main" id="{0EB111F7-2027-1E41-1C02-BA5AA37EA221}"/>
              </a:ext>
            </a:extLst>
          </p:cNvPr>
          <p:cNvSpPr>
            <a:spLocks noGrp="1"/>
          </p:cNvSpPr>
          <p:nvPr>
            <p:ph type="title"/>
          </p:nvPr>
        </p:nvSpPr>
        <p:spPr>
          <a:xfrm>
            <a:off x="989012" y="723900"/>
            <a:ext cx="4114800" cy="5295900"/>
          </a:xfrm>
        </p:spPr>
        <p:txBody>
          <a:bodyPr anchor="ctr">
            <a:normAutofit/>
          </a:bodyPr>
          <a:lstStyle>
            <a:lvl1pPr algn="r">
              <a:lnSpc>
                <a:spcPct val="100000"/>
              </a:lnSpc>
              <a:defRPr sz="48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3" name="Content Placeholder 2"/>
          <p:cNvSpPr>
            <a:spLocks noGrp="1"/>
          </p:cNvSpPr>
          <p:nvPr>
            <p:ph idx="1"/>
          </p:nvPr>
        </p:nvSpPr>
        <p:spPr>
          <a:xfrm>
            <a:off x="6932612" y="1981200"/>
            <a:ext cx="4114800" cy="2854781"/>
          </a:xfrm>
        </p:spPr>
        <p:txBody>
          <a:bodyPr anchor="ctr"/>
          <a:lstStyle>
            <a:lvl1pPr marL="45720" indent="0">
              <a:buNone/>
              <a:defRPr>
                <a:solidFill>
                  <a:schemeClr val="tx1">
                    <a:lumMod val="85000"/>
                    <a:lumOff val="15000"/>
                  </a:schemeClr>
                </a:solidFill>
              </a:defRPr>
            </a:lvl1pPr>
            <a:lvl2pPr marL="365760" indent="0">
              <a:buNone/>
              <a:defRPr>
                <a:solidFill>
                  <a:schemeClr val="tx1">
                    <a:lumMod val="85000"/>
                    <a:lumOff val="15000"/>
                  </a:schemeClr>
                </a:solidFill>
              </a:defRPr>
            </a:lvl2pPr>
            <a:lvl3pPr marL="594360" indent="0">
              <a:buNone/>
              <a:defRPr>
                <a:solidFill>
                  <a:schemeClr val="tx1">
                    <a:lumMod val="85000"/>
                    <a:lumOff val="15000"/>
                  </a:schemeClr>
                </a:solidFill>
              </a:defRPr>
            </a:lvl3pPr>
            <a:lvl4pPr marL="777240" indent="0">
              <a:buNone/>
              <a:defRPr>
                <a:solidFill>
                  <a:schemeClr val="tx1">
                    <a:lumMod val="85000"/>
                    <a:lumOff val="15000"/>
                  </a:schemeClr>
                </a:solidFill>
              </a:defRPr>
            </a:lvl4pPr>
            <a:lvl5pPr marL="960120" indent="0">
              <a:buNone/>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ross 13">
            <a:extLst>
              <a:ext uri="{FF2B5EF4-FFF2-40B4-BE49-F238E27FC236}">
                <a16:creationId xmlns:a16="http://schemas.microsoft.com/office/drawing/2014/main" id="{02A1E7CF-4DB4-D31C-D6AA-D368DA17CD5F}"/>
              </a:ext>
            </a:extLst>
          </p:cNvPr>
          <p:cNvSpPr/>
          <p:nvPr userDrawn="1"/>
        </p:nvSpPr>
        <p:spPr>
          <a:xfrm>
            <a:off x="4837509" y="914400"/>
            <a:ext cx="685800" cy="685800"/>
          </a:xfrm>
          <a:prstGeom prst="plus">
            <a:avLst>
              <a:gd name="adj" fmla="val 39796"/>
            </a:avLst>
          </a:prstGeom>
          <a:gradFill>
            <a:gsLst>
              <a:gs pos="0">
                <a:schemeClr val="bg1">
                  <a:alpha val="0"/>
                </a:schemeClr>
              </a:gs>
              <a:gs pos="100000">
                <a:schemeClr val="bg1"/>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Cross 14">
            <a:extLst>
              <a:ext uri="{FF2B5EF4-FFF2-40B4-BE49-F238E27FC236}">
                <a16:creationId xmlns:a16="http://schemas.microsoft.com/office/drawing/2014/main" id="{E47E8503-C2AB-07F1-FD1F-A529E414E168}"/>
              </a:ext>
            </a:extLst>
          </p:cNvPr>
          <p:cNvSpPr/>
          <p:nvPr userDrawn="1"/>
        </p:nvSpPr>
        <p:spPr>
          <a:xfrm>
            <a:off x="3085307" y="5695950"/>
            <a:ext cx="685800" cy="685800"/>
          </a:xfrm>
          <a:prstGeom prst="plus">
            <a:avLst>
              <a:gd name="adj" fmla="val 39796"/>
            </a:avLst>
          </a:prstGeom>
          <a:gradFill>
            <a:gsLst>
              <a:gs pos="0">
                <a:schemeClr val="bg1">
                  <a:alpha val="0"/>
                </a:schemeClr>
              </a:gs>
              <a:gs pos="100000">
                <a:schemeClr val="bg1"/>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Left Brace 1">
            <a:extLst>
              <a:ext uri="{FF2B5EF4-FFF2-40B4-BE49-F238E27FC236}">
                <a16:creationId xmlns:a16="http://schemas.microsoft.com/office/drawing/2014/main" id="{8020F553-E264-0059-F1EB-47039048DC67}"/>
              </a:ext>
            </a:extLst>
          </p:cNvPr>
          <p:cNvSpPr/>
          <p:nvPr userDrawn="1"/>
        </p:nvSpPr>
        <p:spPr>
          <a:xfrm>
            <a:off x="5561012" y="2022021"/>
            <a:ext cx="838200" cy="281396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8898435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ing with Phone image">
    <p:bg>
      <p:bgRef idx="1001">
        <a:schemeClr val="bg1"/>
      </p:bgRef>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5C0889D-74A2-974C-BB02-FA1F7BE369E2}"/>
              </a:ext>
            </a:extLst>
          </p:cNvPr>
          <p:cNvSpPr/>
          <p:nvPr userDrawn="1"/>
        </p:nvSpPr>
        <p:spPr>
          <a:xfrm>
            <a:off x="6704012" y="1148418"/>
            <a:ext cx="4561165" cy="4561165"/>
          </a:xfrm>
          <a:prstGeom prst="ellipse">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8" name="Graphic 7">
            <a:extLst>
              <a:ext uri="{FF2B5EF4-FFF2-40B4-BE49-F238E27FC236}">
                <a16:creationId xmlns:a16="http://schemas.microsoft.com/office/drawing/2014/main" id="{2DAE856D-3749-4D3B-9F33-A46528589FE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432079" y="598170"/>
            <a:ext cx="3096221" cy="5661660"/>
          </a:xfrm>
          <a:prstGeom prst="rect">
            <a:avLst/>
          </a:prstGeom>
        </p:spPr>
      </p:pic>
      <p:sp>
        <p:nvSpPr>
          <p:cNvPr id="9" name="Cross 8">
            <a:extLst>
              <a:ext uri="{FF2B5EF4-FFF2-40B4-BE49-F238E27FC236}">
                <a16:creationId xmlns:a16="http://schemas.microsoft.com/office/drawing/2014/main" id="{7A96460A-640C-6025-AAB5-344AB2A405D1}"/>
              </a:ext>
            </a:extLst>
          </p:cNvPr>
          <p:cNvSpPr/>
          <p:nvPr userDrawn="1"/>
        </p:nvSpPr>
        <p:spPr>
          <a:xfrm>
            <a:off x="10818812" y="5353077"/>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11" name="Cross 10">
            <a:extLst>
              <a:ext uri="{FF2B5EF4-FFF2-40B4-BE49-F238E27FC236}">
                <a16:creationId xmlns:a16="http://schemas.microsoft.com/office/drawing/2014/main" id="{471314FF-EA0B-8DDE-B558-885A876FB0D5}"/>
              </a:ext>
            </a:extLst>
          </p:cNvPr>
          <p:cNvSpPr/>
          <p:nvPr userDrawn="1"/>
        </p:nvSpPr>
        <p:spPr>
          <a:xfrm>
            <a:off x="6335910" y="805517"/>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2" name="Title 1">
            <a:extLst>
              <a:ext uri="{FF2B5EF4-FFF2-40B4-BE49-F238E27FC236}">
                <a16:creationId xmlns:a16="http://schemas.microsoft.com/office/drawing/2014/main" id="{E894761B-B29B-1C47-FAE9-6E0FA1543EC6}"/>
              </a:ext>
            </a:extLst>
          </p:cNvPr>
          <p:cNvSpPr>
            <a:spLocks noGrp="1"/>
          </p:cNvSpPr>
          <p:nvPr>
            <p:ph type="title"/>
          </p:nvPr>
        </p:nvSpPr>
        <p:spPr>
          <a:xfrm>
            <a:off x="608012" y="685800"/>
            <a:ext cx="6372818" cy="4038600"/>
          </a:xfrm>
        </p:spPr>
        <p:txBody>
          <a:bodyPr anchor="b">
            <a:normAutofit/>
          </a:bodyPr>
          <a:lstStyle>
            <a:lvl1pPr marL="0" indent="0" algn="l">
              <a:lnSpc>
                <a:spcPct val="100000"/>
              </a:lnSpc>
              <a:defRPr sz="4800"/>
            </a:lvl1pPr>
          </a:lstStyle>
          <a:p>
            <a:r>
              <a:rPr lang="en-US"/>
              <a:t>Click to edit Master title style</a:t>
            </a:r>
            <a:endParaRPr dirty="0"/>
          </a:p>
        </p:txBody>
      </p:sp>
      <p:sp>
        <p:nvSpPr>
          <p:cNvPr id="5" name="Text Placeholder 9">
            <a:extLst>
              <a:ext uri="{FF2B5EF4-FFF2-40B4-BE49-F238E27FC236}">
                <a16:creationId xmlns:a16="http://schemas.microsoft.com/office/drawing/2014/main" id="{EEFF6782-6ABD-DEB0-6FD1-1263A5469A24}"/>
              </a:ext>
            </a:extLst>
          </p:cNvPr>
          <p:cNvSpPr>
            <a:spLocks noGrp="1"/>
          </p:cNvSpPr>
          <p:nvPr>
            <p:ph type="body" sz="quarter" idx="10"/>
          </p:nvPr>
        </p:nvSpPr>
        <p:spPr>
          <a:xfrm>
            <a:off x="608012" y="4876800"/>
            <a:ext cx="6372817" cy="1104898"/>
          </a:xfrm>
        </p:spPr>
        <p:txBody>
          <a:bodyPr anchor="t">
            <a:normAutofit/>
          </a:bodyPr>
          <a:lstStyle>
            <a:lvl1pPr marL="45720" indent="0" algn="l">
              <a:buNone/>
              <a:defRPr sz="2000"/>
            </a:lvl1pPr>
          </a:lstStyle>
          <a:p>
            <a:pPr lvl="0"/>
            <a:r>
              <a:rPr lang="en-US"/>
              <a:t>Click to edit Master text styles</a:t>
            </a:r>
          </a:p>
        </p:txBody>
      </p:sp>
      <p:sp>
        <p:nvSpPr>
          <p:cNvPr id="16" name="Picture Placeholder 15">
            <a:extLst>
              <a:ext uri="{FF2B5EF4-FFF2-40B4-BE49-F238E27FC236}">
                <a16:creationId xmlns:a16="http://schemas.microsoft.com/office/drawing/2014/main" id="{5BA3F629-2405-DC90-C212-6F3D52B95D9B}"/>
              </a:ext>
            </a:extLst>
          </p:cNvPr>
          <p:cNvSpPr>
            <a:spLocks noGrp="1"/>
          </p:cNvSpPr>
          <p:nvPr>
            <p:ph type="pic" sz="quarter" idx="15"/>
          </p:nvPr>
        </p:nvSpPr>
        <p:spPr>
          <a:xfrm>
            <a:off x="7765046" y="883471"/>
            <a:ext cx="2439096" cy="5091059"/>
          </a:xfrm>
          <a:custGeom>
            <a:avLst/>
            <a:gdLst>
              <a:gd name="connsiteX0" fmla="*/ 340815 w 2439096"/>
              <a:gd name="connsiteY0" fmla="*/ 0 h 5091059"/>
              <a:gd name="connsiteX1" fmla="*/ 2098281 w 2439096"/>
              <a:gd name="connsiteY1" fmla="*/ 0 h 5091059"/>
              <a:gd name="connsiteX2" fmla="*/ 2439096 w 2439096"/>
              <a:gd name="connsiteY2" fmla="*/ 340815 h 5091059"/>
              <a:gd name="connsiteX3" fmla="*/ 2439096 w 2439096"/>
              <a:gd name="connsiteY3" fmla="*/ 495300 h 5091059"/>
              <a:gd name="connsiteX4" fmla="*/ 2439096 w 2439096"/>
              <a:gd name="connsiteY4" fmla="*/ 4750244 h 5091059"/>
              <a:gd name="connsiteX5" fmla="*/ 2098281 w 2439096"/>
              <a:gd name="connsiteY5" fmla="*/ 5091059 h 5091059"/>
              <a:gd name="connsiteX6" fmla="*/ 340815 w 2439096"/>
              <a:gd name="connsiteY6" fmla="*/ 5091059 h 5091059"/>
              <a:gd name="connsiteX7" fmla="*/ 0 w 2439096"/>
              <a:gd name="connsiteY7" fmla="*/ 4750244 h 5091059"/>
              <a:gd name="connsiteX8" fmla="*/ 0 w 2439096"/>
              <a:gd name="connsiteY8" fmla="*/ 495300 h 5091059"/>
              <a:gd name="connsiteX9" fmla="*/ 0 w 2439096"/>
              <a:gd name="connsiteY9" fmla="*/ 340815 h 5091059"/>
              <a:gd name="connsiteX10" fmla="*/ 340815 w 2439096"/>
              <a:gd name="connsiteY10" fmla="*/ 0 h 509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9096" h="5091059">
                <a:moveTo>
                  <a:pt x="340815" y="0"/>
                </a:moveTo>
                <a:lnTo>
                  <a:pt x="2098281" y="0"/>
                </a:lnTo>
                <a:cubicBezTo>
                  <a:pt x="2286508" y="0"/>
                  <a:pt x="2439096" y="152588"/>
                  <a:pt x="2439096" y="340815"/>
                </a:cubicBezTo>
                <a:lnTo>
                  <a:pt x="2439096" y="495300"/>
                </a:lnTo>
                <a:lnTo>
                  <a:pt x="2439096" y="4750244"/>
                </a:lnTo>
                <a:cubicBezTo>
                  <a:pt x="2439096" y="4938471"/>
                  <a:pt x="2286508" y="5091059"/>
                  <a:pt x="2098281" y="5091059"/>
                </a:cubicBezTo>
                <a:lnTo>
                  <a:pt x="340815" y="5091059"/>
                </a:lnTo>
                <a:cubicBezTo>
                  <a:pt x="152588" y="5091059"/>
                  <a:pt x="0" y="4938471"/>
                  <a:pt x="0" y="4750244"/>
                </a:cubicBezTo>
                <a:lnTo>
                  <a:pt x="0" y="495300"/>
                </a:lnTo>
                <a:lnTo>
                  <a:pt x="0" y="340815"/>
                </a:lnTo>
                <a:cubicBezTo>
                  <a:pt x="0" y="152588"/>
                  <a:pt x="152588" y="0"/>
                  <a:pt x="340815" y="0"/>
                </a:cubicBezTo>
                <a:close/>
              </a:path>
            </a:pathLst>
          </a:custGeom>
        </p:spPr>
        <p:txBody>
          <a:bodyPr wrap="square">
            <a:noAutofit/>
          </a:bodyPr>
          <a:lstStyle>
            <a:lvl1pPr marL="45720" indent="0">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8504737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C3968AF-EB74-3889-A3BA-E759CFD47B12}"/>
              </a:ext>
            </a:extLst>
          </p:cNvPr>
          <p:cNvSpPr/>
          <p:nvPr userDrawn="1"/>
        </p:nvSpPr>
        <p:spPr>
          <a:xfrm>
            <a:off x="3275012" y="609600"/>
            <a:ext cx="5638800" cy="5638800"/>
          </a:xfrm>
          <a:prstGeom prst="ellipse">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Left Brace 7">
            <a:extLst>
              <a:ext uri="{FF2B5EF4-FFF2-40B4-BE49-F238E27FC236}">
                <a16:creationId xmlns:a16="http://schemas.microsoft.com/office/drawing/2014/main" id="{6A409372-199C-2F3B-65CD-ADC2E45B43B7}"/>
              </a:ext>
            </a:extLst>
          </p:cNvPr>
          <p:cNvSpPr/>
          <p:nvPr userDrawn="1"/>
        </p:nvSpPr>
        <p:spPr>
          <a:xfrm>
            <a:off x="5561012" y="2022021"/>
            <a:ext cx="838200" cy="2813960"/>
          </a:xfrm>
          <a:prstGeom prst="leftBrace">
            <a:avLst>
              <a:gd name="adj1" fmla="val 34932"/>
              <a:gd name="adj2" fmla="val 50000"/>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itle 1">
            <a:extLst>
              <a:ext uri="{FF2B5EF4-FFF2-40B4-BE49-F238E27FC236}">
                <a16:creationId xmlns:a16="http://schemas.microsoft.com/office/drawing/2014/main" id="{266838CB-A9BC-715A-18FE-06CCE4A9CAFC}"/>
              </a:ext>
            </a:extLst>
          </p:cNvPr>
          <p:cNvSpPr>
            <a:spLocks noGrp="1"/>
          </p:cNvSpPr>
          <p:nvPr>
            <p:ph type="title"/>
          </p:nvPr>
        </p:nvSpPr>
        <p:spPr>
          <a:xfrm>
            <a:off x="531812" y="495300"/>
            <a:ext cx="4572000" cy="5867400"/>
          </a:xfrm>
        </p:spPr>
        <p:txBody>
          <a:bodyPr anchor="ctr">
            <a:normAutofit/>
          </a:bodyPr>
          <a:lstStyle>
            <a:lvl1pPr marL="0" indent="0" algn="r">
              <a:lnSpc>
                <a:spcPct val="110000"/>
              </a:lnSpc>
              <a:defRPr sz="4800"/>
            </a:lvl1pPr>
          </a:lstStyle>
          <a:p>
            <a:r>
              <a:rPr lang="en-US"/>
              <a:t>Click to edit Master title style</a:t>
            </a:r>
            <a:endParaRPr dirty="0"/>
          </a:p>
        </p:txBody>
      </p:sp>
      <p:sp>
        <p:nvSpPr>
          <p:cNvPr id="3" name="Text Placeholder 10">
            <a:extLst>
              <a:ext uri="{FF2B5EF4-FFF2-40B4-BE49-F238E27FC236}">
                <a16:creationId xmlns:a16="http://schemas.microsoft.com/office/drawing/2014/main" id="{454B8043-D1DD-E2EA-772B-D8D38CD37D14}"/>
              </a:ext>
            </a:extLst>
          </p:cNvPr>
          <p:cNvSpPr>
            <a:spLocks noGrp="1"/>
          </p:cNvSpPr>
          <p:nvPr>
            <p:ph type="body" sz="quarter" idx="14"/>
          </p:nvPr>
        </p:nvSpPr>
        <p:spPr>
          <a:xfrm>
            <a:off x="6768305" y="2022021"/>
            <a:ext cx="4443413" cy="2813960"/>
          </a:xfrm>
        </p:spPr>
        <p:txBody>
          <a:bodyPr anchor="ctr">
            <a:normAutofit/>
          </a:bodyPr>
          <a:lstStyle>
            <a:lvl1pPr marL="45720" indent="0" algn="l" defTabSz="914400" rtl="0" eaLnBrk="1" latinLnBrk="0" hangingPunct="1">
              <a:lnSpc>
                <a:spcPct val="110000"/>
              </a:lnSpc>
              <a:spcBef>
                <a:spcPts val="1800"/>
              </a:spcBef>
              <a:buClr>
                <a:schemeClr val="tx1">
                  <a:lumMod val="65000"/>
                  <a:lumOff val="35000"/>
                </a:schemeClr>
              </a:buClr>
              <a:buSzPct val="80000"/>
              <a:buFont typeface="Arial" pitchFamily="34" charset="0"/>
              <a:buNone/>
              <a:defRPr lang="en-US" sz="2000" kern="1200" spc="30" dirty="0" smtClean="0">
                <a:solidFill>
                  <a:schemeClr val="tx1">
                    <a:lumMod val="85000"/>
                    <a:lumOff val="15000"/>
                  </a:schemeClr>
                </a:solidFill>
                <a:latin typeface="+mn-lt"/>
                <a:ea typeface="+mn-ea"/>
                <a:cs typeface="+mn-cs"/>
              </a:defRPr>
            </a:lvl1pPr>
            <a:lvl2pPr marL="274320" indent="-228600" algn="l" defTabSz="914400" rtl="0" eaLnBrk="1" latinLnBrk="0" hangingPunct="1">
              <a:lnSpc>
                <a:spcPct val="110000"/>
              </a:lnSpc>
              <a:spcBef>
                <a:spcPts val="1800"/>
              </a:spcBef>
              <a:buClr>
                <a:schemeClr val="tx1">
                  <a:lumMod val="65000"/>
                  <a:lumOff val="35000"/>
                </a:schemeClr>
              </a:buClr>
              <a:buSzPct val="80000"/>
              <a:buFont typeface="Arial" panose="020B0604020202020204" pitchFamily="34" charset="0"/>
              <a:buChar char="•"/>
              <a:defRPr lang="en-US" sz="2000" kern="1200" spc="30" dirty="0" smtClean="0">
                <a:solidFill>
                  <a:schemeClr val="tx1">
                    <a:lumMod val="85000"/>
                    <a:lumOff val="15000"/>
                  </a:schemeClr>
                </a:solidFill>
                <a:latin typeface="+mn-lt"/>
                <a:ea typeface="+mn-ea"/>
                <a:cs typeface="+mn-cs"/>
              </a:defRPr>
            </a:lvl2pPr>
            <a:lvl3pPr marL="594360" indent="-228600" algn="l" defTabSz="914400" rtl="0" eaLnBrk="1" latinLnBrk="0" hangingPunct="1">
              <a:lnSpc>
                <a:spcPct val="110000"/>
              </a:lnSpc>
              <a:spcBef>
                <a:spcPts val="1800"/>
              </a:spcBef>
              <a:buClr>
                <a:schemeClr val="tx1">
                  <a:lumMod val="65000"/>
                  <a:lumOff val="35000"/>
                </a:schemeClr>
              </a:buClr>
              <a:buSzPct val="80000"/>
              <a:buFont typeface="Arial" panose="020B0604020202020204" pitchFamily="34" charset="0"/>
              <a:buChar char="•"/>
              <a:defRPr lang="en-US" sz="2000" kern="1200" spc="30" dirty="0" smtClean="0">
                <a:solidFill>
                  <a:schemeClr val="tx1">
                    <a:lumMod val="85000"/>
                    <a:lumOff val="15000"/>
                  </a:schemeClr>
                </a:solidFill>
                <a:latin typeface="+mn-lt"/>
                <a:ea typeface="+mn-ea"/>
                <a:cs typeface="+mn-cs"/>
              </a:defRPr>
            </a:lvl3pPr>
            <a:lvl4pPr marL="777240" indent="-228600" algn="l" defTabSz="914400" rtl="0" eaLnBrk="1" latinLnBrk="0" hangingPunct="1">
              <a:lnSpc>
                <a:spcPct val="110000"/>
              </a:lnSpc>
              <a:spcBef>
                <a:spcPts val="1800"/>
              </a:spcBef>
              <a:buClr>
                <a:schemeClr val="tx1">
                  <a:lumMod val="65000"/>
                  <a:lumOff val="35000"/>
                </a:schemeClr>
              </a:buClr>
              <a:buSzPct val="80000"/>
              <a:buFont typeface="Arial" panose="020B0604020202020204" pitchFamily="34" charset="0"/>
              <a:buChar char="•"/>
              <a:defRPr lang="en-US" sz="2000" kern="1200" spc="30" dirty="0" smtClean="0">
                <a:solidFill>
                  <a:schemeClr val="tx1">
                    <a:lumMod val="85000"/>
                    <a:lumOff val="15000"/>
                  </a:schemeClr>
                </a:solidFill>
                <a:latin typeface="+mn-lt"/>
                <a:ea typeface="+mn-ea"/>
                <a:cs typeface="+mn-cs"/>
              </a:defRPr>
            </a:lvl4pPr>
            <a:lvl5pPr marL="960120" indent="-228600" algn="l" defTabSz="914400" rtl="0" eaLnBrk="1" latinLnBrk="0" hangingPunct="1">
              <a:lnSpc>
                <a:spcPct val="110000"/>
              </a:lnSpc>
              <a:spcBef>
                <a:spcPts val="1800"/>
              </a:spcBef>
              <a:buClr>
                <a:schemeClr val="tx1">
                  <a:lumMod val="65000"/>
                  <a:lumOff val="35000"/>
                </a:schemeClr>
              </a:buClr>
              <a:buSzPct val="80000"/>
              <a:buFont typeface="Arial" panose="020B0604020202020204" pitchFamily="34" charset="0"/>
              <a:buChar char="•"/>
              <a:defRPr lang="en-US" sz="2000" kern="1200" spc="30" dirty="0">
                <a:solidFill>
                  <a:schemeClr val="tx1">
                    <a:lumMod val="85000"/>
                    <a:lumOff val="15000"/>
                  </a:schemeClr>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2422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264E2-719A-1CB0-CD0C-B90AD51C2384}"/>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9" name="Cross 8">
            <a:extLst>
              <a:ext uri="{FF2B5EF4-FFF2-40B4-BE49-F238E27FC236}">
                <a16:creationId xmlns:a16="http://schemas.microsoft.com/office/drawing/2014/main" id="{7A96460A-640C-6025-AAB5-344AB2A405D1}"/>
              </a:ext>
            </a:extLst>
          </p:cNvPr>
          <p:cNvSpPr/>
          <p:nvPr userDrawn="1"/>
        </p:nvSpPr>
        <p:spPr>
          <a:xfrm>
            <a:off x="8151812" y="567055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13" name="Title 1">
            <a:extLst>
              <a:ext uri="{FF2B5EF4-FFF2-40B4-BE49-F238E27FC236}">
                <a16:creationId xmlns:a16="http://schemas.microsoft.com/office/drawing/2014/main" id="{FC60D2C4-E19C-088F-24AA-92F4628799CB}"/>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10" name="Slide Number Placeholder 5">
            <a:extLst>
              <a:ext uri="{FF2B5EF4-FFF2-40B4-BE49-F238E27FC236}">
                <a16:creationId xmlns:a16="http://schemas.microsoft.com/office/drawing/2014/main" id="{908F9375-0CED-7A7E-FAD2-5469CE00A66C}"/>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43" name="Footer Placeholder 4">
            <a:extLst>
              <a:ext uri="{FF2B5EF4-FFF2-40B4-BE49-F238E27FC236}">
                <a16:creationId xmlns:a16="http://schemas.microsoft.com/office/drawing/2014/main" id="{C1791A8D-D5A1-DB56-D6C5-A82DB0F26732}"/>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14" name="Date Placeholder 3">
            <a:extLst>
              <a:ext uri="{FF2B5EF4-FFF2-40B4-BE49-F238E27FC236}">
                <a16:creationId xmlns:a16="http://schemas.microsoft.com/office/drawing/2014/main" id="{BE9D901E-58D4-3C47-262B-EA276B7F1D60}"/>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3" name="Content Placeholder 2"/>
          <p:cNvSpPr>
            <a:spLocks noGrp="1"/>
          </p:cNvSpPr>
          <p:nvPr>
            <p:ph idx="1"/>
          </p:nvPr>
        </p:nvSpPr>
        <p:spPr>
          <a:xfrm>
            <a:off x="1311274" y="2286000"/>
            <a:ext cx="4572000" cy="4267200"/>
          </a:xfrm>
        </p:spPr>
        <p:txBody>
          <a:bodyPr>
            <a:normAutofit/>
          </a:bodyPr>
          <a:lstStyle>
            <a:lvl1pPr marL="45720" indent="0">
              <a:lnSpc>
                <a:spcPct val="110000"/>
              </a:lnSpc>
              <a:buNone/>
              <a:defRPr lang="en-US" sz="1800" kern="1200" dirty="0">
                <a:solidFill>
                  <a:schemeClr val="tx1">
                    <a:lumMod val="85000"/>
                    <a:lumOff val="15000"/>
                  </a:schemeClr>
                </a:solidFill>
                <a:latin typeface="+mn-lt"/>
                <a:ea typeface="+mn-lt"/>
                <a:cs typeface="+mn-lt"/>
              </a:defRPr>
            </a:lvl1pPr>
            <a:lvl2pPr marL="365760" indent="0">
              <a:lnSpc>
                <a:spcPct val="110000"/>
              </a:lnSpc>
              <a:buFont typeface="Arial" panose="020B0604020202020204" pitchFamily="34" charset="0"/>
              <a:buNone/>
              <a:defRPr lang="en-US" sz="1800" kern="1200" dirty="0">
                <a:solidFill>
                  <a:schemeClr val="tx1">
                    <a:lumMod val="85000"/>
                    <a:lumOff val="15000"/>
                  </a:schemeClr>
                </a:solidFill>
                <a:latin typeface="+mn-lt"/>
                <a:ea typeface="+mn-lt"/>
                <a:cs typeface="+mn-lt"/>
              </a:defRPr>
            </a:lvl2pPr>
            <a:lvl3pPr marL="594360" indent="0">
              <a:lnSpc>
                <a:spcPct val="110000"/>
              </a:lnSpc>
              <a:buNone/>
              <a:defRPr lang="en-US" sz="1800" kern="1200" dirty="0">
                <a:solidFill>
                  <a:schemeClr val="tx1">
                    <a:lumMod val="85000"/>
                    <a:lumOff val="15000"/>
                  </a:schemeClr>
                </a:solidFill>
                <a:latin typeface="+mn-lt"/>
                <a:ea typeface="+mn-lt"/>
                <a:cs typeface="+mn-lt"/>
              </a:defRPr>
            </a:lvl3pPr>
            <a:lvl4pPr marL="777240" indent="0">
              <a:lnSpc>
                <a:spcPct val="110000"/>
              </a:lnSpc>
              <a:buNone/>
              <a:defRPr lang="en-US" sz="1800" kern="1200" dirty="0">
                <a:solidFill>
                  <a:schemeClr val="tx1">
                    <a:lumMod val="85000"/>
                    <a:lumOff val="15000"/>
                  </a:schemeClr>
                </a:solidFill>
                <a:latin typeface="+mn-lt"/>
                <a:ea typeface="+mn-lt"/>
                <a:cs typeface="+mn-lt"/>
              </a:defRPr>
            </a:lvl4pPr>
            <a:lvl5pPr marL="960120" indent="0">
              <a:lnSpc>
                <a:spcPct val="110000"/>
              </a:lnSpc>
              <a:buNone/>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ross 14">
            <a:extLst>
              <a:ext uri="{FF2B5EF4-FFF2-40B4-BE49-F238E27FC236}">
                <a16:creationId xmlns:a16="http://schemas.microsoft.com/office/drawing/2014/main" id="{86C1A7B9-E319-130B-0CC8-DCB01B51A087}"/>
              </a:ext>
            </a:extLst>
          </p:cNvPr>
          <p:cNvSpPr/>
          <p:nvPr userDrawn="1"/>
        </p:nvSpPr>
        <p:spPr>
          <a:xfrm>
            <a:off x="7351712" y="4419600"/>
            <a:ext cx="685800" cy="685800"/>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5" name="Freeform: Shape 4">
            <a:extLst>
              <a:ext uri="{FF2B5EF4-FFF2-40B4-BE49-F238E27FC236}">
                <a16:creationId xmlns:a16="http://schemas.microsoft.com/office/drawing/2014/main" id="{20652475-9C37-D778-F6B2-DE9F50F8571A}"/>
              </a:ext>
            </a:extLst>
          </p:cNvPr>
          <p:cNvSpPr/>
          <p:nvPr userDrawn="1"/>
        </p:nvSpPr>
        <p:spPr>
          <a:xfrm>
            <a:off x="8609012" y="-21999"/>
            <a:ext cx="3579812" cy="6901998"/>
          </a:xfrm>
          <a:custGeom>
            <a:avLst/>
            <a:gdLst>
              <a:gd name="connsiteX0" fmla="*/ 3450999 w 3579812"/>
              <a:gd name="connsiteY0" fmla="*/ 0 h 6901998"/>
              <a:gd name="connsiteX1" fmla="*/ 3579812 w 3579812"/>
              <a:gd name="connsiteY1" fmla="*/ 3257 h 6901998"/>
              <a:gd name="connsiteX2" fmla="*/ 3579812 w 3579812"/>
              <a:gd name="connsiteY2" fmla="*/ 6898741 h 6901998"/>
              <a:gd name="connsiteX3" fmla="*/ 3450999 w 3579812"/>
              <a:gd name="connsiteY3" fmla="*/ 6901998 h 6901998"/>
              <a:gd name="connsiteX4" fmla="*/ 0 w 3579812"/>
              <a:gd name="connsiteY4" fmla="*/ 3450999 h 6901998"/>
              <a:gd name="connsiteX5" fmla="*/ 3450999 w 3579812"/>
              <a:gd name="connsiteY5" fmla="*/ 0 h 690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812" h="6901998">
                <a:moveTo>
                  <a:pt x="3450999" y="0"/>
                </a:moveTo>
                <a:lnTo>
                  <a:pt x="3579812" y="3257"/>
                </a:lnTo>
                <a:lnTo>
                  <a:pt x="3579812" y="6898741"/>
                </a:lnTo>
                <a:lnTo>
                  <a:pt x="3450999" y="6901998"/>
                </a:lnTo>
                <a:cubicBezTo>
                  <a:pt x="1545065" y="6901998"/>
                  <a:pt x="0" y="5356933"/>
                  <a:pt x="0" y="3450999"/>
                </a:cubicBezTo>
                <a:cubicBezTo>
                  <a:pt x="0" y="1545065"/>
                  <a:pt x="1545065" y="0"/>
                  <a:pt x="3450999" y="0"/>
                </a:cubicBezTo>
                <a:close/>
              </a:path>
            </a:pathLst>
          </a:cu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06741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Computer Monitor">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D5A8CDC-7BE6-361B-2965-88F977B1F050}"/>
              </a:ext>
            </a:extLst>
          </p:cNvPr>
          <p:cNvSpPr/>
          <p:nvPr userDrawn="1"/>
        </p:nvSpPr>
        <p:spPr>
          <a:xfrm>
            <a:off x="6704012" y="838202"/>
            <a:ext cx="5029198" cy="5029198"/>
          </a:xfrm>
          <a:prstGeom prst="ellipse">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C13E5D-0B96-580C-032F-0323F5B935D3}"/>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97F2A9A7-1093-A563-8A0E-4C8DB0E669A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742112" y="1752600"/>
            <a:ext cx="4951066" cy="3810000"/>
          </a:xfrm>
          <a:prstGeom prst="rect">
            <a:avLst/>
          </a:prstGeom>
        </p:spPr>
      </p:pic>
      <p:sp>
        <p:nvSpPr>
          <p:cNvPr id="4" name="Title 1">
            <a:extLst>
              <a:ext uri="{FF2B5EF4-FFF2-40B4-BE49-F238E27FC236}">
                <a16:creationId xmlns:a16="http://schemas.microsoft.com/office/drawing/2014/main" id="{E33374C0-ECC0-0DB1-D167-0EF643B5A1E0}"/>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3" name="Slide Number Placeholder 5">
            <a:extLst>
              <a:ext uri="{FF2B5EF4-FFF2-40B4-BE49-F238E27FC236}">
                <a16:creationId xmlns:a16="http://schemas.microsoft.com/office/drawing/2014/main" id="{FC465CD4-231A-6C85-3D9B-E21738DB5460}"/>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17" name="Footer Placeholder 4">
            <a:extLst>
              <a:ext uri="{FF2B5EF4-FFF2-40B4-BE49-F238E27FC236}">
                <a16:creationId xmlns:a16="http://schemas.microsoft.com/office/drawing/2014/main" id="{A583352B-64D3-C6FC-B554-91866CBEBCC2}"/>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6" name="Date Placeholder 3">
            <a:extLst>
              <a:ext uri="{FF2B5EF4-FFF2-40B4-BE49-F238E27FC236}">
                <a16:creationId xmlns:a16="http://schemas.microsoft.com/office/drawing/2014/main" id="{647C9D80-85BC-5E0B-E24A-6217CFE72A9F}"/>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12" name="Content Placeholder 2">
            <a:extLst>
              <a:ext uri="{FF2B5EF4-FFF2-40B4-BE49-F238E27FC236}">
                <a16:creationId xmlns:a16="http://schemas.microsoft.com/office/drawing/2014/main" id="{20038AE2-F2EF-FEA5-D6B4-5C539A25221E}"/>
              </a:ext>
            </a:extLst>
          </p:cNvPr>
          <p:cNvSpPr>
            <a:spLocks noGrp="1"/>
          </p:cNvSpPr>
          <p:nvPr>
            <p:ph idx="1"/>
          </p:nvPr>
        </p:nvSpPr>
        <p:spPr>
          <a:xfrm>
            <a:off x="1311274" y="2286000"/>
            <a:ext cx="4572000" cy="3962400"/>
          </a:xfrm>
        </p:spPr>
        <p:txBody>
          <a:bodyPr>
            <a:normAutofit/>
          </a:bodyPr>
          <a:lstStyle>
            <a:lvl1pPr marL="45720" indent="0">
              <a:lnSpc>
                <a:spcPct val="110000"/>
              </a:lnSpc>
              <a:buNone/>
              <a:defRPr lang="en-US" sz="1800" kern="1200" dirty="0">
                <a:solidFill>
                  <a:schemeClr val="tx1">
                    <a:lumMod val="85000"/>
                    <a:lumOff val="15000"/>
                  </a:schemeClr>
                </a:solidFill>
                <a:latin typeface="+mn-lt"/>
                <a:ea typeface="+mn-lt"/>
                <a:cs typeface="+mn-lt"/>
              </a:defRPr>
            </a:lvl1pPr>
            <a:lvl2pPr marL="365760" indent="0">
              <a:lnSpc>
                <a:spcPct val="110000"/>
              </a:lnSpc>
              <a:buNone/>
              <a:defRPr lang="en-US" sz="1800" kern="1200" dirty="0">
                <a:solidFill>
                  <a:schemeClr val="tx1">
                    <a:lumMod val="85000"/>
                    <a:lumOff val="15000"/>
                  </a:schemeClr>
                </a:solidFill>
                <a:latin typeface="+mn-lt"/>
                <a:ea typeface="+mn-lt"/>
                <a:cs typeface="+mn-lt"/>
              </a:defRPr>
            </a:lvl2pPr>
            <a:lvl3pPr marL="594360" indent="0">
              <a:lnSpc>
                <a:spcPct val="110000"/>
              </a:lnSpc>
              <a:buNone/>
              <a:defRPr lang="en-US" sz="1800" kern="1200" dirty="0">
                <a:solidFill>
                  <a:schemeClr val="tx1">
                    <a:lumMod val="85000"/>
                    <a:lumOff val="15000"/>
                  </a:schemeClr>
                </a:solidFill>
                <a:latin typeface="+mn-lt"/>
                <a:ea typeface="+mn-lt"/>
                <a:cs typeface="+mn-lt"/>
              </a:defRPr>
            </a:lvl3pPr>
            <a:lvl4pPr marL="777240" indent="0">
              <a:lnSpc>
                <a:spcPct val="110000"/>
              </a:lnSpc>
              <a:buNone/>
              <a:defRPr lang="en-US" sz="1800" kern="1200" dirty="0">
                <a:solidFill>
                  <a:schemeClr val="tx1">
                    <a:lumMod val="85000"/>
                    <a:lumOff val="15000"/>
                  </a:schemeClr>
                </a:solidFill>
                <a:latin typeface="+mn-lt"/>
                <a:ea typeface="+mn-lt"/>
                <a:cs typeface="+mn-lt"/>
              </a:defRPr>
            </a:lvl4pPr>
            <a:lvl5pPr marL="960120" indent="0">
              <a:lnSpc>
                <a:spcPct val="110000"/>
              </a:lnSpc>
              <a:buNone/>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Picture Placeholder 6">
            <a:extLst>
              <a:ext uri="{FF2B5EF4-FFF2-40B4-BE49-F238E27FC236}">
                <a16:creationId xmlns:a16="http://schemas.microsoft.com/office/drawing/2014/main" id="{51F5E297-E771-7AE4-7311-0874043A4B38}"/>
              </a:ext>
            </a:extLst>
          </p:cNvPr>
          <p:cNvSpPr>
            <a:spLocks noGrp="1"/>
          </p:cNvSpPr>
          <p:nvPr>
            <p:ph type="pic" sz="quarter" idx="16"/>
          </p:nvPr>
        </p:nvSpPr>
        <p:spPr>
          <a:xfrm>
            <a:off x="7045945" y="2057400"/>
            <a:ext cx="4343400" cy="2688336"/>
          </a:xfrm>
          <a:custGeom>
            <a:avLst/>
            <a:gdLst>
              <a:gd name="connsiteX0" fmla="*/ 25620 w 4343400"/>
              <a:gd name="connsiteY0" fmla="*/ 0 h 2688336"/>
              <a:gd name="connsiteX1" fmla="*/ 4317780 w 4343400"/>
              <a:gd name="connsiteY1" fmla="*/ 0 h 2688336"/>
              <a:gd name="connsiteX2" fmla="*/ 4343400 w 4343400"/>
              <a:gd name="connsiteY2" fmla="*/ 25620 h 2688336"/>
              <a:gd name="connsiteX3" fmla="*/ 4343400 w 4343400"/>
              <a:gd name="connsiteY3" fmla="*/ 2662716 h 2688336"/>
              <a:gd name="connsiteX4" fmla="*/ 4317780 w 4343400"/>
              <a:gd name="connsiteY4" fmla="*/ 2688336 h 2688336"/>
              <a:gd name="connsiteX5" fmla="*/ 25620 w 4343400"/>
              <a:gd name="connsiteY5" fmla="*/ 2688336 h 2688336"/>
              <a:gd name="connsiteX6" fmla="*/ 0 w 4343400"/>
              <a:gd name="connsiteY6" fmla="*/ 2662716 h 2688336"/>
              <a:gd name="connsiteX7" fmla="*/ 0 w 4343400"/>
              <a:gd name="connsiteY7" fmla="*/ 25620 h 2688336"/>
              <a:gd name="connsiteX8" fmla="*/ 25620 w 4343400"/>
              <a:gd name="connsiteY8" fmla="*/ 0 h 268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3400" h="2688336">
                <a:moveTo>
                  <a:pt x="25620" y="0"/>
                </a:moveTo>
                <a:lnTo>
                  <a:pt x="4317780" y="0"/>
                </a:lnTo>
                <a:cubicBezTo>
                  <a:pt x="4331930" y="0"/>
                  <a:pt x="4343400" y="11470"/>
                  <a:pt x="4343400" y="25620"/>
                </a:cubicBezTo>
                <a:lnTo>
                  <a:pt x="4343400" y="2662716"/>
                </a:lnTo>
                <a:cubicBezTo>
                  <a:pt x="4343400" y="2676866"/>
                  <a:pt x="4331930" y="2688336"/>
                  <a:pt x="4317780" y="2688336"/>
                </a:cubicBezTo>
                <a:lnTo>
                  <a:pt x="25620" y="2688336"/>
                </a:lnTo>
                <a:cubicBezTo>
                  <a:pt x="11470" y="2688336"/>
                  <a:pt x="0" y="2676866"/>
                  <a:pt x="0" y="2662716"/>
                </a:cubicBezTo>
                <a:lnTo>
                  <a:pt x="0" y="25620"/>
                </a:lnTo>
                <a:cubicBezTo>
                  <a:pt x="0" y="11470"/>
                  <a:pt x="11470" y="0"/>
                  <a:pt x="25620" y="0"/>
                </a:cubicBezTo>
                <a:close/>
              </a:path>
            </a:pathLst>
          </a:custGeom>
        </p:spPr>
        <p:txBody>
          <a:bodyPr wrap="square">
            <a:noAutofit/>
          </a:bodyPr>
          <a:lstStyle>
            <a:lvl1pPr marL="45720" indent="0">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14972884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4761B-B29B-1C47-FAE9-6E0FA1543EC6}"/>
              </a:ext>
            </a:extLst>
          </p:cNvPr>
          <p:cNvSpPr>
            <a:spLocks noGrp="1"/>
          </p:cNvSpPr>
          <p:nvPr>
            <p:ph type="title"/>
          </p:nvPr>
        </p:nvSpPr>
        <p:spPr>
          <a:xfrm>
            <a:off x="608012" y="685800"/>
            <a:ext cx="5687336" cy="5288730"/>
          </a:xfrm>
        </p:spPr>
        <p:txBody>
          <a:bodyPr anchor="b">
            <a:normAutofit/>
          </a:bodyPr>
          <a:lstStyle>
            <a:lvl1pPr marL="0" indent="0" algn="l">
              <a:lnSpc>
                <a:spcPct val="100000"/>
              </a:lnSpc>
              <a:defRPr sz="4800"/>
            </a:lvl1pPr>
          </a:lstStyle>
          <a:p>
            <a:r>
              <a:rPr lang="en-US"/>
              <a:t>Click to edit Master title style</a:t>
            </a:r>
            <a:endParaRPr dirty="0"/>
          </a:p>
        </p:txBody>
      </p:sp>
      <p:sp>
        <p:nvSpPr>
          <p:cNvPr id="3" name="Cross 2">
            <a:extLst>
              <a:ext uri="{FF2B5EF4-FFF2-40B4-BE49-F238E27FC236}">
                <a16:creationId xmlns:a16="http://schemas.microsoft.com/office/drawing/2014/main" id="{9D098DB9-0987-4850-3A4E-90EECD01BFED}"/>
              </a:ext>
            </a:extLst>
          </p:cNvPr>
          <p:cNvSpPr/>
          <p:nvPr userDrawn="1"/>
        </p:nvSpPr>
        <p:spPr>
          <a:xfrm>
            <a:off x="7130149" y="3969437"/>
            <a:ext cx="640662" cy="640662"/>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pic>
        <p:nvPicPr>
          <p:cNvPr id="4" name="Graphic 3">
            <a:extLst>
              <a:ext uri="{FF2B5EF4-FFF2-40B4-BE49-F238E27FC236}">
                <a16:creationId xmlns:a16="http://schemas.microsoft.com/office/drawing/2014/main" id="{0320F41B-7946-84A8-649E-B8D2394410B0}"/>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 r="42412"/>
          <a:stretch/>
        </p:blipFill>
        <p:spPr>
          <a:xfrm>
            <a:off x="7134779" y="533400"/>
            <a:ext cx="5054045" cy="5588000"/>
          </a:xfrm>
          <a:prstGeom prst="rect">
            <a:avLst/>
          </a:prstGeom>
        </p:spPr>
      </p:pic>
      <p:sp>
        <p:nvSpPr>
          <p:cNvPr id="6" name="Cross 5">
            <a:extLst>
              <a:ext uri="{FF2B5EF4-FFF2-40B4-BE49-F238E27FC236}">
                <a16:creationId xmlns:a16="http://schemas.microsoft.com/office/drawing/2014/main" id="{D3F324A7-F228-C486-182B-84D6C27A93B8}"/>
              </a:ext>
            </a:extLst>
          </p:cNvPr>
          <p:cNvSpPr/>
          <p:nvPr userDrawn="1"/>
        </p:nvSpPr>
        <p:spPr>
          <a:xfrm>
            <a:off x="6368151" y="2407337"/>
            <a:ext cx="640662" cy="640662"/>
          </a:xfrm>
          <a:prstGeom prst="plus">
            <a:avLst>
              <a:gd name="adj" fmla="val 39796"/>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dirty="0"/>
          </a:p>
        </p:txBody>
      </p:sp>
      <p:sp>
        <p:nvSpPr>
          <p:cNvPr id="10" name="Picture Placeholder 20">
            <a:extLst>
              <a:ext uri="{FF2B5EF4-FFF2-40B4-BE49-F238E27FC236}">
                <a16:creationId xmlns:a16="http://schemas.microsoft.com/office/drawing/2014/main" id="{0EE33DD4-E993-7039-2B48-6FAFAE32A9FE}"/>
              </a:ext>
            </a:extLst>
          </p:cNvPr>
          <p:cNvSpPr>
            <a:spLocks noGrp="1"/>
          </p:cNvSpPr>
          <p:nvPr>
            <p:ph type="pic" sz="quarter" idx="15"/>
          </p:nvPr>
        </p:nvSpPr>
        <p:spPr>
          <a:xfrm>
            <a:off x="8119745" y="990600"/>
            <a:ext cx="4069080" cy="4384979"/>
          </a:xfrm>
          <a:custGeom>
            <a:avLst/>
            <a:gdLst>
              <a:gd name="connsiteX0" fmla="*/ 3553733 w 4390346"/>
              <a:gd name="connsiteY0" fmla="*/ 0 h 4693920"/>
              <a:gd name="connsiteX1" fmla="*/ 4390346 w 4390346"/>
              <a:gd name="connsiteY1" fmla="*/ 0 h 4693920"/>
              <a:gd name="connsiteX2" fmla="*/ 4390346 w 4390346"/>
              <a:gd name="connsiteY2" fmla="*/ 4690872 h 4693920"/>
              <a:gd name="connsiteX3" fmla="*/ 3721482 w 4390346"/>
              <a:gd name="connsiteY3" fmla="*/ 4690872 h 4693920"/>
              <a:gd name="connsiteX4" fmla="*/ 3721482 w 4390346"/>
              <a:gd name="connsiteY4" fmla="*/ 4693920 h 4693920"/>
              <a:gd name="connsiteX5" fmla="*/ 197252 w 4390346"/>
              <a:gd name="connsiteY5" fmla="*/ 4693920 h 4693920"/>
              <a:gd name="connsiteX6" fmla="*/ 167017 w 4390346"/>
              <a:gd name="connsiteY6" fmla="*/ 4690872 h 4693920"/>
              <a:gd name="connsiteX7" fmla="*/ 0 w 4390346"/>
              <a:gd name="connsiteY7" fmla="*/ 4690872 h 4693920"/>
              <a:gd name="connsiteX8" fmla="*/ 0 w 4390346"/>
              <a:gd name="connsiteY8" fmla="*/ 4232970 h 4693920"/>
              <a:gd name="connsiteX9" fmla="*/ 1 w 4390346"/>
              <a:gd name="connsiteY9" fmla="*/ 4232970 h 4693920"/>
              <a:gd name="connsiteX10" fmla="*/ 1 w 4390346"/>
              <a:gd name="connsiteY10" fmla="*/ 200299 h 4693920"/>
              <a:gd name="connsiteX11" fmla="*/ 197252 w 4390346"/>
              <a:gd name="connsiteY11" fmla="*/ 3048 h 4693920"/>
              <a:gd name="connsiteX12" fmla="*/ 3553733 w 4390346"/>
              <a:gd name="connsiteY12" fmla="*/ 3048 h 469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0346" h="4693920">
                <a:moveTo>
                  <a:pt x="3553733" y="0"/>
                </a:moveTo>
                <a:lnTo>
                  <a:pt x="4390346" y="0"/>
                </a:lnTo>
                <a:lnTo>
                  <a:pt x="4390346" y="4690872"/>
                </a:lnTo>
                <a:lnTo>
                  <a:pt x="3721482" y="4690872"/>
                </a:lnTo>
                <a:lnTo>
                  <a:pt x="3721482" y="4693920"/>
                </a:lnTo>
                <a:lnTo>
                  <a:pt x="197252" y="4693920"/>
                </a:lnTo>
                <a:lnTo>
                  <a:pt x="167017" y="4690872"/>
                </a:lnTo>
                <a:lnTo>
                  <a:pt x="0" y="4690872"/>
                </a:lnTo>
                <a:lnTo>
                  <a:pt x="0" y="4232970"/>
                </a:lnTo>
                <a:lnTo>
                  <a:pt x="1" y="4232970"/>
                </a:lnTo>
                <a:lnTo>
                  <a:pt x="1" y="200299"/>
                </a:lnTo>
                <a:cubicBezTo>
                  <a:pt x="1" y="91360"/>
                  <a:pt x="88313" y="3048"/>
                  <a:pt x="197252" y="3048"/>
                </a:cubicBezTo>
                <a:lnTo>
                  <a:pt x="3553733" y="3048"/>
                </a:lnTo>
                <a:close/>
              </a:path>
            </a:pathLst>
          </a:custGeom>
        </p:spPr>
        <p:txBody>
          <a:bodyPr wrap="square">
            <a:noAutofit/>
          </a:bodyPr>
          <a:lstStyle>
            <a:lvl1pPr marL="45720" indent="0">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7764705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Accent">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7D5A8CDC-7BE6-361B-2965-88F977B1F050}"/>
              </a:ext>
            </a:extLst>
          </p:cNvPr>
          <p:cNvSpPr/>
          <p:nvPr userDrawn="1"/>
        </p:nvSpPr>
        <p:spPr>
          <a:xfrm>
            <a:off x="6361114" y="1317171"/>
            <a:ext cx="5029198" cy="5029198"/>
          </a:xfrm>
          <a:prstGeom prst="ellipse">
            <a:avLst/>
          </a:prstGeom>
          <a:gradFill>
            <a:gsLst>
              <a:gs pos="0">
                <a:schemeClr val="accent2">
                  <a:lumMod val="110000"/>
                  <a:satMod val="105000"/>
                  <a:tint val="67000"/>
                  <a:alpha val="0"/>
                </a:schemeClr>
              </a:gs>
              <a:gs pos="100000">
                <a:schemeClr val="bg2"/>
              </a:gs>
            </a:gsLs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F6C13E5D-0B96-580C-032F-0323F5B935D3}"/>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 name="Title 1">
            <a:extLst>
              <a:ext uri="{FF2B5EF4-FFF2-40B4-BE49-F238E27FC236}">
                <a16:creationId xmlns:a16="http://schemas.microsoft.com/office/drawing/2014/main" id="{E33374C0-ECC0-0DB1-D167-0EF643B5A1E0}"/>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3" name="Slide Number Placeholder 5">
            <a:extLst>
              <a:ext uri="{FF2B5EF4-FFF2-40B4-BE49-F238E27FC236}">
                <a16:creationId xmlns:a16="http://schemas.microsoft.com/office/drawing/2014/main" id="{FC465CD4-231A-6C85-3D9B-E21738DB5460}"/>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17" name="Footer Placeholder 4">
            <a:extLst>
              <a:ext uri="{FF2B5EF4-FFF2-40B4-BE49-F238E27FC236}">
                <a16:creationId xmlns:a16="http://schemas.microsoft.com/office/drawing/2014/main" id="{A583352B-64D3-C6FC-B554-91866CBEBCC2}"/>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6" name="Date Placeholder 3">
            <a:extLst>
              <a:ext uri="{FF2B5EF4-FFF2-40B4-BE49-F238E27FC236}">
                <a16:creationId xmlns:a16="http://schemas.microsoft.com/office/drawing/2014/main" id="{647C9D80-85BC-5E0B-E24A-6217CFE72A9F}"/>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12" name="Content Placeholder 2">
            <a:extLst>
              <a:ext uri="{FF2B5EF4-FFF2-40B4-BE49-F238E27FC236}">
                <a16:creationId xmlns:a16="http://schemas.microsoft.com/office/drawing/2014/main" id="{20038AE2-F2EF-FEA5-D6B4-5C539A25221E}"/>
              </a:ext>
            </a:extLst>
          </p:cNvPr>
          <p:cNvSpPr>
            <a:spLocks noGrp="1"/>
          </p:cNvSpPr>
          <p:nvPr>
            <p:ph idx="1"/>
          </p:nvPr>
        </p:nvSpPr>
        <p:spPr>
          <a:xfrm>
            <a:off x="1311274" y="2286000"/>
            <a:ext cx="4572000" cy="3962400"/>
          </a:xfrm>
        </p:spPr>
        <p:txBody>
          <a:bodyPr>
            <a:normAutofit/>
          </a:bodyPr>
          <a:lstStyle>
            <a:lvl1pPr marL="331470" indent="-285750">
              <a:lnSpc>
                <a:spcPct val="110000"/>
              </a:lnSpc>
              <a:buFont typeface="Arial" panose="020B0604020202020204" pitchFamily="34" charset="0"/>
              <a:buChar char="•"/>
              <a:defRPr lang="en-US" sz="1800" kern="1200" dirty="0">
                <a:solidFill>
                  <a:schemeClr val="tx1">
                    <a:lumMod val="85000"/>
                    <a:lumOff val="15000"/>
                  </a:schemeClr>
                </a:solidFill>
                <a:latin typeface="+mn-lt"/>
                <a:ea typeface="+mn-lt"/>
                <a:cs typeface="+mn-lt"/>
              </a:defRPr>
            </a:lvl1pPr>
            <a:lvl2pPr marL="651510" indent="-285750">
              <a:lnSpc>
                <a:spcPct val="110000"/>
              </a:lnSpc>
              <a:buFont typeface="Arial" panose="020B0604020202020204" pitchFamily="34" charset="0"/>
              <a:buChar char="•"/>
              <a:defRPr lang="en-US" sz="1800" kern="1200" dirty="0">
                <a:solidFill>
                  <a:schemeClr val="tx1">
                    <a:lumMod val="85000"/>
                    <a:lumOff val="15000"/>
                  </a:schemeClr>
                </a:solidFill>
                <a:latin typeface="+mn-lt"/>
                <a:ea typeface="+mn-lt"/>
                <a:cs typeface="+mn-lt"/>
              </a:defRPr>
            </a:lvl2pPr>
            <a:lvl3pPr marL="880110" indent="-285750">
              <a:lnSpc>
                <a:spcPct val="110000"/>
              </a:lnSpc>
              <a:buFont typeface="Arial" panose="020B0604020202020204" pitchFamily="34" charset="0"/>
              <a:buChar char="•"/>
              <a:defRPr lang="en-US" sz="1800" kern="1200" dirty="0">
                <a:solidFill>
                  <a:schemeClr val="tx1">
                    <a:lumMod val="85000"/>
                    <a:lumOff val="15000"/>
                  </a:schemeClr>
                </a:solidFill>
                <a:latin typeface="+mn-lt"/>
                <a:ea typeface="+mn-lt"/>
                <a:cs typeface="+mn-lt"/>
              </a:defRPr>
            </a:lvl3pPr>
            <a:lvl4pPr marL="1062990" indent="-285750">
              <a:lnSpc>
                <a:spcPct val="110000"/>
              </a:lnSpc>
              <a:buFont typeface="Arial" panose="020B0604020202020204" pitchFamily="34" charset="0"/>
              <a:buChar char="•"/>
              <a:defRPr lang="en-US" sz="1800" kern="1200" dirty="0">
                <a:solidFill>
                  <a:schemeClr val="tx1">
                    <a:lumMod val="85000"/>
                    <a:lumOff val="15000"/>
                  </a:schemeClr>
                </a:solidFill>
                <a:latin typeface="+mn-lt"/>
                <a:ea typeface="+mn-lt"/>
                <a:cs typeface="+mn-lt"/>
              </a:defRPr>
            </a:lvl4pPr>
            <a:lvl5pPr marL="1245870" indent="-285750">
              <a:lnSpc>
                <a:spcPct val="110000"/>
              </a:lnSpc>
              <a:buFont typeface="Arial" panose="020B0604020202020204" pitchFamily="34" charset="0"/>
              <a:buChar char="•"/>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12">
            <a:extLst>
              <a:ext uri="{FF2B5EF4-FFF2-40B4-BE49-F238E27FC236}">
                <a16:creationId xmlns:a16="http://schemas.microsoft.com/office/drawing/2014/main" id="{120B2A3A-FF4C-298C-0165-DB61E8935F68}"/>
              </a:ext>
            </a:extLst>
          </p:cNvPr>
          <p:cNvSpPr>
            <a:spLocks noGrp="1"/>
          </p:cNvSpPr>
          <p:nvPr>
            <p:ph sz="quarter" idx="15"/>
          </p:nvPr>
        </p:nvSpPr>
        <p:spPr>
          <a:xfrm>
            <a:off x="6094413" y="2286000"/>
            <a:ext cx="55626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2887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ab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C13E5D-0B96-580C-032F-0323F5B935D3}"/>
              </a:ext>
            </a:extLst>
          </p:cNvPr>
          <p:cNvSpPr/>
          <p:nvPr userDrawn="1"/>
        </p:nvSpPr>
        <p:spPr>
          <a:xfrm>
            <a:off x="0" y="0"/>
            <a:ext cx="760412" cy="6858000"/>
          </a:xfrm>
          <a:prstGeom prst="rect">
            <a:avLst/>
          </a:prstGeom>
          <a:solidFill>
            <a:schemeClr val="bg1"/>
          </a:solidFill>
          <a:ln>
            <a:noFill/>
          </a:ln>
          <a:effectLst>
            <a:outerShdw blurRad="127000" sx="102000" sy="102000" algn="ctr" rotWithShape="0">
              <a:prstClr val="black">
                <a:alpha val="1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 name="Title 1">
            <a:extLst>
              <a:ext uri="{FF2B5EF4-FFF2-40B4-BE49-F238E27FC236}">
                <a16:creationId xmlns:a16="http://schemas.microsoft.com/office/drawing/2014/main" id="{E33374C0-ECC0-0DB1-D167-0EF643B5A1E0}"/>
              </a:ext>
            </a:extLst>
          </p:cNvPr>
          <p:cNvSpPr>
            <a:spLocks noGrp="1"/>
          </p:cNvSpPr>
          <p:nvPr>
            <p:ph type="title"/>
          </p:nvPr>
        </p:nvSpPr>
        <p:spPr>
          <a:xfrm>
            <a:off x="1293812" y="609600"/>
            <a:ext cx="4914900" cy="1447800"/>
          </a:xfrm>
        </p:spPr>
        <p:txBody>
          <a:bodyPr anchor="t">
            <a:normAutofit/>
          </a:bodyPr>
          <a:lstStyle>
            <a:lvl1pPr>
              <a:defRPr sz="3200" b="1" kern="1200" dirty="0">
                <a:solidFill>
                  <a:schemeClr val="tx1">
                    <a:lumMod val="85000"/>
                    <a:lumOff val="15000"/>
                  </a:schemeClr>
                </a:solidFill>
                <a:latin typeface="+mj-lt"/>
                <a:ea typeface="+mj-ea"/>
                <a:cs typeface="+mj-cs"/>
              </a:defRPr>
            </a:lvl1pPr>
          </a:lstStyle>
          <a:p>
            <a:r>
              <a:rPr lang="en-US"/>
              <a:t>Click to edit Master title style</a:t>
            </a:r>
            <a:endParaRPr dirty="0"/>
          </a:p>
        </p:txBody>
      </p:sp>
      <p:sp>
        <p:nvSpPr>
          <p:cNvPr id="3" name="Slide Number Placeholder 5">
            <a:extLst>
              <a:ext uri="{FF2B5EF4-FFF2-40B4-BE49-F238E27FC236}">
                <a16:creationId xmlns:a16="http://schemas.microsoft.com/office/drawing/2014/main" id="{FC465CD4-231A-6C85-3D9B-E21738DB5460}"/>
              </a:ext>
            </a:extLst>
          </p:cNvPr>
          <p:cNvSpPr>
            <a:spLocks noGrp="1"/>
          </p:cNvSpPr>
          <p:nvPr>
            <p:ph type="sldNum" sz="quarter" idx="12"/>
          </p:nvPr>
        </p:nvSpPr>
        <p:spPr>
          <a:xfrm>
            <a:off x="1" y="609600"/>
            <a:ext cx="760412" cy="381000"/>
          </a:xfrm>
        </p:spPr>
        <p:txBody>
          <a:bodyPr/>
          <a:lstStyle>
            <a:lvl1pPr algn="ctr">
              <a:defRPr sz="2400" b="1"/>
            </a:lvl1pPr>
          </a:lstStyle>
          <a:p>
            <a:fld id="{AAEAE4A8-A6E5-453E-B946-FB774B73F48C}" type="slidenum">
              <a:rPr lang="en-US" smtClean="0"/>
              <a:pPr/>
              <a:t>‹#›</a:t>
            </a:fld>
            <a:endParaRPr lang="en-US" dirty="0"/>
          </a:p>
        </p:txBody>
      </p:sp>
      <p:sp>
        <p:nvSpPr>
          <p:cNvPr id="17" name="Footer Placeholder 4">
            <a:extLst>
              <a:ext uri="{FF2B5EF4-FFF2-40B4-BE49-F238E27FC236}">
                <a16:creationId xmlns:a16="http://schemas.microsoft.com/office/drawing/2014/main" id="{A583352B-64D3-C6FC-B554-91866CBEBCC2}"/>
              </a:ext>
            </a:extLst>
          </p:cNvPr>
          <p:cNvSpPr>
            <a:spLocks noGrp="1"/>
          </p:cNvSpPr>
          <p:nvPr>
            <p:ph type="ftr" sz="quarter" idx="3"/>
          </p:nvPr>
        </p:nvSpPr>
        <p:spPr>
          <a:xfrm rot="16200000">
            <a:off x="-1829595" y="2591593"/>
            <a:ext cx="4419600" cy="760414"/>
          </a:xfrm>
          <a:prstGeom prst="rect">
            <a:avLst/>
          </a:prstGeom>
        </p:spPr>
        <p:txBody>
          <a:bodyPr vert="horz" lIns="91440" tIns="45720" rIns="91440" bIns="45720" rtlCol="0" anchor="ctr"/>
          <a:lstStyle>
            <a:lvl1pPr algn="ctr">
              <a:defRPr lang="en-US" sz="1400" b="0" kern="1200" spc="100" baseline="0" dirty="0">
                <a:solidFill>
                  <a:schemeClr val="tx1"/>
                </a:solidFill>
                <a:latin typeface="+mn-lt"/>
                <a:ea typeface="+mn-ea"/>
                <a:cs typeface="+mn-cs"/>
              </a:defRPr>
            </a:lvl1pPr>
          </a:lstStyle>
          <a:p>
            <a:endParaRPr lang="en-US" dirty="0"/>
          </a:p>
        </p:txBody>
      </p:sp>
      <p:sp>
        <p:nvSpPr>
          <p:cNvPr id="6" name="Date Placeholder 3">
            <a:extLst>
              <a:ext uri="{FF2B5EF4-FFF2-40B4-BE49-F238E27FC236}">
                <a16:creationId xmlns:a16="http://schemas.microsoft.com/office/drawing/2014/main" id="{647C9D80-85BC-5E0B-E24A-6217CFE72A9F}"/>
              </a:ext>
            </a:extLst>
          </p:cNvPr>
          <p:cNvSpPr>
            <a:spLocks noGrp="1"/>
          </p:cNvSpPr>
          <p:nvPr>
            <p:ph type="dt" sz="half" idx="2"/>
          </p:nvPr>
        </p:nvSpPr>
        <p:spPr>
          <a:xfrm rot="16200000">
            <a:off x="-229393" y="5258593"/>
            <a:ext cx="1219200" cy="760414"/>
          </a:xfrm>
          <a:prstGeom prst="rect">
            <a:avLst/>
          </a:prstGeom>
        </p:spPr>
        <p:txBody>
          <a:bodyPr vert="horz" lIns="91440" tIns="45720" rIns="91440" bIns="45720" rtlCol="0" anchor="ctr"/>
          <a:lstStyle>
            <a:lvl1pPr algn="l">
              <a:defRPr sz="1400" b="0" spc="100" baseline="0">
                <a:solidFill>
                  <a:schemeClr val="tx1"/>
                </a:solidFill>
              </a:defRPr>
            </a:lvl1pPr>
          </a:lstStyle>
          <a:p>
            <a:endParaRPr lang="en-US" dirty="0"/>
          </a:p>
        </p:txBody>
      </p:sp>
      <p:sp>
        <p:nvSpPr>
          <p:cNvPr id="12" name="Content Placeholder 2">
            <a:extLst>
              <a:ext uri="{FF2B5EF4-FFF2-40B4-BE49-F238E27FC236}">
                <a16:creationId xmlns:a16="http://schemas.microsoft.com/office/drawing/2014/main" id="{20038AE2-F2EF-FEA5-D6B4-5C539A25221E}"/>
              </a:ext>
            </a:extLst>
          </p:cNvPr>
          <p:cNvSpPr>
            <a:spLocks noGrp="1"/>
          </p:cNvSpPr>
          <p:nvPr>
            <p:ph idx="1"/>
          </p:nvPr>
        </p:nvSpPr>
        <p:spPr>
          <a:xfrm>
            <a:off x="1311274" y="2286000"/>
            <a:ext cx="4572000" cy="3962400"/>
          </a:xfrm>
        </p:spPr>
        <p:txBody>
          <a:bodyPr>
            <a:normAutofit/>
          </a:bodyPr>
          <a:lstStyle>
            <a:lvl1pPr marL="45720" indent="0">
              <a:lnSpc>
                <a:spcPct val="110000"/>
              </a:lnSpc>
              <a:buNone/>
              <a:defRPr lang="en-US" sz="1800" b="1" kern="1200" dirty="0">
                <a:solidFill>
                  <a:schemeClr val="tx1">
                    <a:lumMod val="85000"/>
                    <a:lumOff val="15000"/>
                  </a:schemeClr>
                </a:solidFill>
                <a:latin typeface="+mn-lt"/>
                <a:ea typeface="+mn-lt"/>
                <a:cs typeface="+mn-lt"/>
              </a:defRPr>
            </a:lvl1pPr>
            <a:lvl2pPr marL="331470" indent="-285750">
              <a:lnSpc>
                <a:spcPct val="110000"/>
              </a:lnSpc>
              <a:spcBef>
                <a:spcPts val="1800"/>
              </a:spcBef>
              <a:buFont typeface="Arial" panose="020B0604020202020204" pitchFamily="34" charset="0"/>
              <a:buChar char="•"/>
              <a:defRPr lang="en-US" sz="1800" kern="1200" dirty="0">
                <a:solidFill>
                  <a:schemeClr val="tx1">
                    <a:lumMod val="85000"/>
                    <a:lumOff val="15000"/>
                  </a:schemeClr>
                </a:solidFill>
                <a:latin typeface="+mn-lt"/>
                <a:ea typeface="+mn-lt"/>
                <a:cs typeface="+mn-lt"/>
              </a:defRPr>
            </a:lvl2pPr>
            <a:lvl3pPr marL="594360" indent="-228600">
              <a:lnSpc>
                <a:spcPct val="110000"/>
              </a:lnSpc>
              <a:buFont typeface="Arial" panose="020B0604020202020204" pitchFamily="34" charset="0"/>
              <a:buChar char="•"/>
              <a:defRPr lang="en-US" sz="1800" kern="1200" dirty="0">
                <a:solidFill>
                  <a:schemeClr val="tx1">
                    <a:lumMod val="85000"/>
                    <a:lumOff val="15000"/>
                  </a:schemeClr>
                </a:solidFill>
                <a:latin typeface="+mn-lt"/>
                <a:ea typeface="+mn-lt"/>
                <a:cs typeface="+mn-lt"/>
              </a:defRPr>
            </a:lvl3pPr>
            <a:lvl4pPr marL="777240" indent="-228600">
              <a:lnSpc>
                <a:spcPct val="110000"/>
              </a:lnSpc>
              <a:buFont typeface="Arial" panose="020B0604020202020204" pitchFamily="34" charset="0"/>
              <a:buChar char="•"/>
              <a:defRPr lang="en-US" sz="1800" kern="1200" dirty="0">
                <a:solidFill>
                  <a:schemeClr val="tx1">
                    <a:lumMod val="85000"/>
                    <a:lumOff val="15000"/>
                  </a:schemeClr>
                </a:solidFill>
                <a:latin typeface="+mn-lt"/>
                <a:ea typeface="+mn-lt"/>
                <a:cs typeface="+mn-lt"/>
              </a:defRPr>
            </a:lvl4pPr>
            <a:lvl5pPr marL="960120" indent="-228600">
              <a:lnSpc>
                <a:spcPct val="110000"/>
              </a:lnSpc>
              <a:buFont typeface="Arial" panose="020B0604020202020204" pitchFamily="34" charset="0"/>
              <a:buChar char="•"/>
              <a:defRPr sz="1800" kern="1200" dirty="0">
                <a:solidFill>
                  <a:schemeClr val="tx1">
                    <a:lumMod val="85000"/>
                    <a:lumOff val="15000"/>
                  </a:schemeClr>
                </a:solidFill>
                <a:latin typeface="+mn-lt"/>
                <a:ea typeface="+mn-lt"/>
                <a:cs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able Placeholder 8">
            <a:extLst>
              <a:ext uri="{FF2B5EF4-FFF2-40B4-BE49-F238E27FC236}">
                <a16:creationId xmlns:a16="http://schemas.microsoft.com/office/drawing/2014/main" id="{6EA47FDD-142D-1BE6-8057-A6CC1A71222C}"/>
              </a:ext>
            </a:extLst>
          </p:cNvPr>
          <p:cNvSpPr>
            <a:spLocks noGrp="1"/>
          </p:cNvSpPr>
          <p:nvPr>
            <p:ph type="tbl" sz="quarter" idx="13"/>
          </p:nvPr>
        </p:nvSpPr>
        <p:spPr>
          <a:xfrm>
            <a:off x="6094413" y="2286000"/>
            <a:ext cx="5558794" cy="3962400"/>
          </a:xfrm>
        </p:spPr>
        <p:txBody>
          <a:bodyPr/>
          <a:lstStyle>
            <a:lvl1pPr marL="45720" indent="0">
              <a:buNone/>
              <a:defRPr/>
            </a:lvl1pPr>
          </a:lstStyle>
          <a:p>
            <a:r>
              <a:rPr lang="en-US"/>
              <a:t>Click icon to add table</a:t>
            </a:r>
            <a:endParaRPr lang="en-US" dirty="0"/>
          </a:p>
        </p:txBody>
      </p:sp>
    </p:spTree>
    <p:extLst>
      <p:ext uri="{BB962C8B-B14F-4D97-AF65-F5344CB8AC3E}">
        <p14:creationId xmlns:p14="http://schemas.microsoft.com/office/powerpoint/2010/main" val="20503946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78" r:id="rId1"/>
    <p:sldLayoutId id="2147483672" r:id="rId2"/>
    <p:sldLayoutId id="2147483695" r:id="rId3"/>
    <p:sldLayoutId id="2147483685" r:id="rId4"/>
    <p:sldLayoutId id="2147483662" r:id="rId5"/>
    <p:sldLayoutId id="2147483682" r:id="rId6"/>
    <p:sldLayoutId id="2147483696" r:id="rId7"/>
    <p:sldLayoutId id="2147483693" r:id="rId8"/>
    <p:sldLayoutId id="2147483692" r:id="rId9"/>
    <p:sldLayoutId id="2147483676" r:id="rId10"/>
    <p:sldLayoutId id="2147483665" r:id="rId11"/>
    <p:sldLayoutId id="2147483688" r:id="rId12"/>
    <p:sldLayoutId id="2147483686" r:id="rId13"/>
  </p:sldLayoutIdLst>
  <p:hf hdr="0" ftr="0" dt="0"/>
  <p:txStyles>
    <p:titleStyle>
      <a:lvl1pPr algn="l" defTabSz="914400" rtl="0" eaLnBrk="1" latinLnBrk="0" hangingPunct="1">
        <a:lnSpc>
          <a:spcPct val="80000"/>
        </a:lnSpc>
        <a:spcBef>
          <a:spcPct val="0"/>
        </a:spcBef>
        <a:buNone/>
        <a:defRPr sz="3600" b="1" kern="1200">
          <a:solidFill>
            <a:schemeClr val="tx1">
              <a:lumMod val="85000"/>
              <a:lumOff val="1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85000"/>
              <a:lumOff val="1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85000"/>
              <a:lumOff val="1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85000"/>
              <a:lumOff val="1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85000"/>
              <a:lumOff val="1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85000"/>
              <a:lumOff val="1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dunlap-bookkeeping.com/" TargetMode="External"/><Relationship Id="rId2" Type="http://schemas.openxmlformats.org/officeDocument/2006/relationships/hyperlink" Target="https://www.dunlap-bookkeeping.com/blo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110000"/>
                <a:satMod val="105000"/>
                <a:tint val="67000"/>
                <a:alpha val="0"/>
              </a:schemeClr>
            </a:gs>
            <a:gs pos="100000">
              <a:schemeClr val="bg2"/>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4212" y="1295400"/>
            <a:ext cx="10287000" cy="3886200"/>
          </a:xfrm>
        </p:spPr>
        <p:txBody>
          <a:bodyPr anchor="b">
            <a:normAutofit/>
          </a:bodyPr>
          <a:lstStyle/>
          <a:p>
            <a:r>
              <a:rPr lang="en-US" sz="5400" dirty="0"/>
              <a:t>QuickBooks Online (QBO) has recently introduced features that specifically tackle this "multiple estimate" headache</a:t>
            </a:r>
          </a:p>
        </p:txBody>
      </p:sp>
      <p:sp>
        <p:nvSpPr>
          <p:cNvPr id="3" name="Content Placeholder 2"/>
          <p:cNvSpPr>
            <a:spLocks noGrp="1"/>
          </p:cNvSpPr>
          <p:nvPr>
            <p:ph type="body" sz="quarter" idx="10"/>
          </p:nvPr>
        </p:nvSpPr>
        <p:spPr>
          <a:xfrm>
            <a:off x="684212" y="5600700"/>
            <a:ext cx="10287000" cy="533400"/>
          </a:xfrm>
        </p:spPr>
        <p:txBody>
          <a:bodyPr>
            <a:normAutofit/>
          </a:bodyPr>
          <a:lstStyle/>
          <a:p>
            <a:r>
              <a:rPr lang="en-US" dirty="0"/>
              <a:t>Ideas for today and tomorrow</a:t>
            </a:r>
          </a:p>
        </p:txBody>
      </p:sp>
    </p:spTree>
    <p:extLst>
      <p:ext uri="{BB962C8B-B14F-4D97-AF65-F5344CB8AC3E}">
        <p14:creationId xmlns:p14="http://schemas.microsoft.com/office/powerpoint/2010/main" val="3658128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293812" y="609600"/>
            <a:ext cx="4914900" cy="1447800"/>
          </a:xfrm>
        </p:spPr>
        <p:txBody>
          <a:bodyPr anchor="t"/>
          <a:lstStyle/>
          <a:p>
            <a:r>
              <a:rPr lang="en-US" dirty="0"/>
              <a:t>Progress Invoicing: Convert Parts of Estimates</a:t>
            </a:r>
          </a:p>
        </p:txBody>
      </p:sp>
      <p:sp>
        <p:nvSpPr>
          <p:cNvPr id="20" name="Slide Number Placeholder 19">
            <a:extLst>
              <a:ext uri="{FF2B5EF4-FFF2-40B4-BE49-F238E27FC236}">
                <a16:creationId xmlns:a16="http://schemas.microsoft.com/office/drawing/2014/main" id="{BA555B0A-8433-E13F-E91D-38D1D51F216E}"/>
              </a:ext>
            </a:extLst>
          </p:cNvPr>
          <p:cNvSpPr>
            <a:spLocks noGrp="1"/>
          </p:cNvSpPr>
          <p:nvPr>
            <p:ph type="sldNum" sz="quarter" idx="12"/>
          </p:nvPr>
        </p:nvSpPr>
        <p:spPr>
          <a:xfrm>
            <a:off x="1" y="609600"/>
            <a:ext cx="760412" cy="381000"/>
          </a:xfrm>
        </p:spPr>
        <p:txBody>
          <a:bodyPr/>
          <a:lstStyle/>
          <a:p>
            <a:fld id="{AAEAE4A8-A6E5-453E-B946-FB774B73F48C}" type="slidenum">
              <a:rPr lang="en-US" smtClean="0"/>
              <a:pPr/>
              <a:t>10</a:t>
            </a:fld>
            <a:endParaRPr lang="en-US"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3"/>
          </p:nvPr>
        </p:nvSpPr>
        <p:spPr>
          <a:xfrm>
            <a:off x="1293812" y="2438400"/>
            <a:ext cx="4911725" cy="4114799"/>
          </a:xfrm>
        </p:spPr>
        <p:txBody>
          <a:bodyPr vert="horz" lIns="91416" tIns="45708" rIns="91416" bIns="45708" rtlCol="0" anchor="t">
            <a:normAutofit/>
          </a:bodyPr>
          <a:lstStyle/>
          <a:p>
            <a:r>
              <a:rPr lang="en-US" dirty="0"/>
              <a:t>If you are sending many estimates weekly, you likely aren't billing 100% upfront.</a:t>
            </a:r>
          </a:p>
          <a:p>
            <a:r>
              <a:rPr lang="en-US" dirty="0"/>
              <a:t> The </a:t>
            </a:r>
            <a:r>
              <a:rPr lang="en-US" b="1" dirty="0"/>
              <a:t>Progress Invoicing</a:t>
            </a:r>
            <a:r>
              <a:rPr lang="en-US" dirty="0"/>
              <a:t> feature (found under Account Settings &gt; Sales) allows you to convert specific percentages or phases of an estimate into an invoice.</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4"/>
          </p:nvPr>
        </p:nvSpPr>
        <p:spPr>
          <a:xfrm>
            <a:off x="6516689" y="2438400"/>
            <a:ext cx="4911725" cy="4114799"/>
          </a:xfrm>
        </p:spPr>
        <p:txBody>
          <a:bodyPr vert="horz" lIns="91416" tIns="45708" rIns="91416" bIns="45708" rtlCol="0" anchor="t">
            <a:normAutofit/>
          </a:bodyPr>
          <a:lstStyle/>
          <a:p>
            <a:r>
              <a:rPr lang="en-US" dirty="0"/>
              <a:t>This ensures that even if you have "multiple" active estimates for a single client, you are only billing for the work that is completed.</a:t>
            </a:r>
          </a:p>
        </p:txBody>
      </p:sp>
    </p:spTree>
    <p:extLst>
      <p:ext uri="{BB962C8B-B14F-4D97-AF65-F5344CB8AC3E}">
        <p14:creationId xmlns:p14="http://schemas.microsoft.com/office/powerpoint/2010/main" val="256311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293812" y="609600"/>
            <a:ext cx="4914900" cy="1447800"/>
          </a:xfrm>
        </p:spPr>
        <p:txBody>
          <a:bodyPr anchor="t"/>
          <a:lstStyle/>
          <a:p>
            <a:r>
              <a:rPr lang="en-US" dirty="0"/>
              <a:t>Summary</a:t>
            </a:r>
          </a:p>
        </p:txBody>
      </p:sp>
      <p:sp>
        <p:nvSpPr>
          <p:cNvPr id="11" name="Slide Number Placeholder 10">
            <a:extLst>
              <a:ext uri="{FF2B5EF4-FFF2-40B4-BE49-F238E27FC236}">
                <a16:creationId xmlns:a16="http://schemas.microsoft.com/office/drawing/2014/main" id="{224FE9DD-2E30-5EFA-8B09-7AFDB29EFBD1}"/>
              </a:ext>
            </a:extLst>
          </p:cNvPr>
          <p:cNvSpPr>
            <a:spLocks noGrp="1"/>
          </p:cNvSpPr>
          <p:nvPr>
            <p:ph type="sldNum" sz="quarter" idx="12"/>
          </p:nvPr>
        </p:nvSpPr>
        <p:spPr>
          <a:xfrm>
            <a:off x="1" y="609600"/>
            <a:ext cx="760412" cy="381000"/>
          </a:xfrm>
        </p:spPr>
        <p:txBody>
          <a:bodyPr/>
          <a:lstStyle/>
          <a:p>
            <a:fld id="{AAEAE4A8-A6E5-453E-B946-FB774B73F48C}" type="slidenum">
              <a:rPr lang="en-US" smtClean="0"/>
              <a:pPr/>
              <a:t>11</a:t>
            </a:fld>
            <a:endParaRPr lang="en-US" dirty="0"/>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3"/>
          </p:nvPr>
        </p:nvSpPr>
        <p:spPr>
          <a:xfrm>
            <a:off x="1293812" y="2286000"/>
            <a:ext cx="4911725" cy="4267200"/>
          </a:xfrm>
        </p:spPr>
        <p:txBody>
          <a:bodyPr vert="horz" lIns="91416" tIns="45708" rIns="91416" bIns="45708" rtlCol="0" anchor="t">
            <a:normAutofit/>
          </a:bodyPr>
          <a:lstStyle/>
          <a:p>
            <a:r>
              <a:rPr lang="en-US" b="1" dirty="0"/>
              <a:t>Pro Tip for Your Workflow</a:t>
            </a:r>
          </a:p>
          <a:p>
            <a:r>
              <a:rPr lang="en-US" dirty="0"/>
              <a:t>Don't let data clutter slow you down. As we discussed in our guide to </a:t>
            </a:r>
            <a:r>
              <a:rPr lang="en-US" dirty="0">
                <a:hlinkClick r:id="rId2"/>
              </a:rPr>
              <a:t>Custom Dashboards</a:t>
            </a:r>
            <a:r>
              <a:rPr lang="en-US" dirty="0"/>
              <a:t>, keep an "Accounts Receivable" or "Estimate Status" widget on your QBO dashboard. This lets you see exactly how many thousands of dollars are sitting in "Pending" status across those multiple estimates at a single glance.</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4"/>
          </p:nvPr>
        </p:nvSpPr>
        <p:spPr>
          <a:xfrm>
            <a:off x="6516689" y="2286000"/>
            <a:ext cx="4911725" cy="4267200"/>
          </a:xfrm>
        </p:spPr>
        <p:txBody>
          <a:bodyPr vert="horz" lIns="91416" tIns="45708" rIns="91416" bIns="45708" rtlCol="0" anchor="t">
            <a:normAutofit/>
          </a:bodyPr>
          <a:lstStyle/>
          <a:p>
            <a:r>
              <a:rPr lang="en-US" b="1" dirty="0"/>
              <a:t>Need help setting up these features?</a:t>
            </a:r>
            <a:r>
              <a:rPr lang="en-US" dirty="0"/>
              <a:t> Managing multiple estimates can get tricky as you scale. If you're spending more time in the "Billing and Payments" tab than you are on the job site, visit us at </a:t>
            </a:r>
            <a:r>
              <a:rPr lang="en-US" dirty="0">
                <a:hlinkClick r:id="rId3"/>
              </a:rPr>
              <a:t>Dunlap-bookkeeping.com</a:t>
            </a:r>
            <a:r>
              <a:rPr lang="en-US" dirty="0"/>
              <a:t> to see how we can help you automate your back office.</a:t>
            </a:r>
          </a:p>
        </p:txBody>
      </p:sp>
    </p:spTree>
    <p:extLst>
      <p:ext uri="{BB962C8B-B14F-4D97-AF65-F5344CB8AC3E}">
        <p14:creationId xmlns:p14="http://schemas.microsoft.com/office/powerpoint/2010/main" val="356626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531812" y="495300"/>
            <a:ext cx="4572000" cy="5867400"/>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4"/>
          </p:nvPr>
        </p:nvSpPr>
        <p:spPr>
          <a:xfrm>
            <a:off x="6768305" y="2247900"/>
            <a:ext cx="4443413" cy="2400300"/>
          </a:xfrm>
        </p:spPr>
        <p:txBody>
          <a:bodyPr anchor="ctr"/>
          <a:lstStyle/>
          <a:p>
            <a:r>
              <a:rPr lang="en-US" dirty="0"/>
              <a:t>Theresa Dunlap</a:t>
            </a:r>
          </a:p>
          <a:p>
            <a:r>
              <a:rPr lang="en-US" dirty="0"/>
              <a:t>832-517-2929</a:t>
            </a:r>
          </a:p>
          <a:p>
            <a:r>
              <a:rPr lang="en-US" dirty="0"/>
              <a:t>info@dunlapbookkeeping.com</a:t>
            </a:r>
          </a:p>
          <a:p>
            <a:r>
              <a:rPr lang="en-US" dirty="0"/>
              <a:t>www.Dunlap-bookkeeping.com</a:t>
            </a:r>
          </a:p>
        </p:txBody>
      </p:sp>
    </p:spTree>
    <p:extLst>
      <p:ext uri="{BB962C8B-B14F-4D97-AF65-F5344CB8AC3E}">
        <p14:creationId xmlns:p14="http://schemas.microsoft.com/office/powerpoint/2010/main" val="310368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68A17-565E-5F07-D76E-981C2E327304}"/>
              </a:ext>
            </a:extLst>
          </p:cNvPr>
          <p:cNvSpPr>
            <a:spLocks noGrp="1"/>
          </p:cNvSpPr>
          <p:nvPr>
            <p:ph type="title"/>
          </p:nvPr>
        </p:nvSpPr>
        <p:spPr>
          <a:xfrm>
            <a:off x="989012" y="723900"/>
            <a:ext cx="4114800" cy="5295900"/>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6932612" y="1981200"/>
            <a:ext cx="4114800" cy="2854781"/>
          </a:xfrm>
        </p:spPr>
        <p:txBody>
          <a:bodyPr vert="horz" lIns="91416" tIns="45708" rIns="91416" bIns="45708" rtlCol="0" anchor="ctr">
            <a:normAutofit lnSpcReduction="10000"/>
          </a:bodyPr>
          <a:lstStyle/>
          <a:p>
            <a:r>
              <a:rPr lang="en-US" dirty="0"/>
              <a:t>QBO overview</a:t>
            </a:r>
          </a:p>
          <a:p>
            <a:r>
              <a:rPr lang="en-US" dirty="0"/>
              <a:t>Grouping Estimates by Project Phases </a:t>
            </a:r>
          </a:p>
          <a:p>
            <a:r>
              <a:rPr lang="en-US" dirty="0"/>
              <a:t>The "Multiple Versions" Workflow </a:t>
            </a:r>
          </a:p>
          <a:p>
            <a:r>
              <a:rPr lang="en-US" dirty="0"/>
              <a:t>Deposits Directly from Estimates Summary</a:t>
            </a:r>
          </a:p>
          <a:p>
            <a:r>
              <a:rPr lang="en-US" dirty="0"/>
              <a:t>Pro Tip for Your Workflow</a:t>
            </a:r>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2" y="685800"/>
            <a:ext cx="6372818" cy="4038600"/>
          </a:xfrm>
        </p:spPr>
        <p:txBody>
          <a:bodyPr anchor="b">
            <a:noAutofit/>
          </a:bodyPr>
          <a:lstStyle/>
          <a:p>
            <a:r>
              <a:rPr lang="en-US" sz="2000" dirty="0"/>
              <a:t>As a fellow business owner, I know that for service industries—whether you’re in landscaping, HVAC, or high-end consulting—the "estimate dance" can be the most time-consuming part of the week. You send a quote, the client wants a different version, you send another, and suddenly your "Billing and Payments" tab is a cluttered mess of "what-ifs."</a:t>
            </a:r>
            <a:br>
              <a:rPr lang="en-US" sz="2000" dirty="0"/>
            </a:br>
            <a:r>
              <a:rPr lang="en-US" sz="2000" dirty="0"/>
              <a:t>QuickBooks Online (QBO) has recently introduced features that specifically tackle this "multiple estimate" headache. Here is how these new tools can streamline your workflow and help you get to "Yes" faster.</a:t>
            </a:r>
          </a:p>
        </p:txBody>
      </p:sp>
      <p:sp>
        <p:nvSpPr>
          <p:cNvPr id="19" name="Text Placeholder 18">
            <a:extLst>
              <a:ext uri="{FF2B5EF4-FFF2-40B4-BE49-F238E27FC236}">
                <a16:creationId xmlns:a16="http://schemas.microsoft.com/office/drawing/2014/main" id="{9B989A75-8BF6-6DE9-1AB9-424401DB3926}"/>
              </a:ext>
            </a:extLst>
          </p:cNvPr>
          <p:cNvSpPr>
            <a:spLocks noGrp="1"/>
          </p:cNvSpPr>
          <p:nvPr>
            <p:ph type="body" sz="quarter" idx="10"/>
          </p:nvPr>
        </p:nvSpPr>
        <p:spPr>
          <a:xfrm>
            <a:off x="608012" y="4876800"/>
            <a:ext cx="6372817" cy="1104898"/>
          </a:xfrm>
        </p:spPr>
        <p:txBody>
          <a:bodyPr>
            <a:normAutofit/>
          </a:bodyPr>
          <a:lstStyle/>
          <a:p>
            <a:r>
              <a:rPr lang="en-US" dirty="0"/>
              <a:t>“multiple estimate" headache”</a:t>
            </a:r>
          </a:p>
        </p:txBody>
      </p:sp>
      <p:pic>
        <p:nvPicPr>
          <p:cNvPr id="45" name="Picture Placeholder 44" descr="Chart on a mobile device">
            <a:extLst>
              <a:ext uri="{FF2B5EF4-FFF2-40B4-BE49-F238E27FC236}">
                <a16:creationId xmlns:a16="http://schemas.microsoft.com/office/drawing/2014/main" id="{9731B764-336F-5EF9-5FCF-4EA90ACB8D9C}"/>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4" b="24"/>
          <a:stretch/>
        </p:blipFill>
        <p:spPr>
          <a:xfrm>
            <a:off x="7765046" y="883471"/>
            <a:ext cx="2439096" cy="5091059"/>
          </a:xfrm>
        </p:spPr>
      </p:pic>
    </p:spTree>
    <p:extLst>
      <p:ext uri="{BB962C8B-B14F-4D97-AF65-F5344CB8AC3E}">
        <p14:creationId xmlns:p14="http://schemas.microsoft.com/office/powerpoint/2010/main" val="1808901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812" y="495300"/>
            <a:ext cx="4572000" cy="5867400"/>
          </a:xfrm>
        </p:spPr>
        <p:txBody>
          <a:bodyPr anchor="ctr">
            <a:normAutofit/>
          </a:bodyPr>
          <a:lstStyle/>
          <a:p>
            <a:r>
              <a:rPr lang="en-US" dirty="0"/>
              <a:t>Grouping Estimates by Project Phases</a:t>
            </a:r>
          </a:p>
        </p:txBody>
      </p:sp>
      <p:sp>
        <p:nvSpPr>
          <p:cNvPr id="3" name="Content Placeholder 2"/>
          <p:cNvSpPr>
            <a:spLocks noGrp="1"/>
          </p:cNvSpPr>
          <p:nvPr>
            <p:ph type="body" sz="quarter" idx="14"/>
          </p:nvPr>
        </p:nvSpPr>
        <p:spPr>
          <a:xfrm>
            <a:off x="6768305" y="2022021"/>
            <a:ext cx="4443413" cy="2813960"/>
          </a:xfrm>
        </p:spPr>
        <p:txBody>
          <a:bodyPr vert="horz" lIns="91440" tIns="45720" rIns="91440" bIns="45720" rtlCol="0" anchor="ctr">
            <a:normAutofit fontScale="92500"/>
          </a:bodyPr>
          <a:lstStyle/>
          <a:p>
            <a:r>
              <a:rPr lang="en-US" dirty="0"/>
              <a:t>One of the most powerful updates is the ability to group line items by </a:t>
            </a:r>
            <a:r>
              <a:rPr lang="en-US" b="1" dirty="0"/>
              <a:t>Project Phases</a:t>
            </a:r>
            <a:r>
              <a:rPr lang="en-US" dirty="0"/>
              <a:t> directly on your estimates. Instead of sending three different emails for "Demo," "Foundation," and "Framing," you can now organize one master estimate into clear stages.</a:t>
            </a:r>
          </a:p>
        </p:txBody>
      </p:sp>
    </p:spTree>
    <p:extLst>
      <p:ext uri="{BB962C8B-B14F-4D97-AF65-F5344CB8AC3E}">
        <p14:creationId xmlns:p14="http://schemas.microsoft.com/office/powerpoint/2010/main" val="54641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
            <a:ext cx="4914900" cy="1447800"/>
          </a:xfrm>
        </p:spPr>
        <p:txBody>
          <a:bodyPr anchor="t">
            <a:normAutofit/>
          </a:bodyPr>
          <a:lstStyle/>
          <a:p>
            <a:r>
              <a:rPr lang="en-US" dirty="0"/>
              <a:t>Grouping Estimates by Project Phases</a:t>
            </a:r>
          </a:p>
        </p:txBody>
      </p:sp>
      <p:sp>
        <p:nvSpPr>
          <p:cNvPr id="14" name="Slide Number Placeholder 13">
            <a:extLst>
              <a:ext uri="{FF2B5EF4-FFF2-40B4-BE49-F238E27FC236}">
                <a16:creationId xmlns:a16="http://schemas.microsoft.com/office/drawing/2014/main" id="{7B95A416-05FC-CE36-FB78-577BDA375306}"/>
              </a:ext>
            </a:extLst>
          </p:cNvPr>
          <p:cNvSpPr>
            <a:spLocks noGrp="1"/>
          </p:cNvSpPr>
          <p:nvPr>
            <p:ph type="sldNum" sz="quarter" idx="12"/>
          </p:nvPr>
        </p:nvSpPr>
        <p:spPr>
          <a:xfrm>
            <a:off x="1" y="609600"/>
            <a:ext cx="760412" cy="381000"/>
          </a:xfrm>
        </p:spPr>
        <p:txBody>
          <a:bodyPr/>
          <a:lstStyle/>
          <a:p>
            <a:fld id="{AAEAE4A8-A6E5-453E-B946-FB774B73F48C}" type="slidenum">
              <a:rPr lang="en-US" smtClean="0"/>
              <a:pPr/>
              <a:t>5</a:t>
            </a:fld>
            <a:endParaRPr lang="en-US" dirty="0"/>
          </a:p>
        </p:txBody>
      </p:sp>
      <p:sp>
        <p:nvSpPr>
          <p:cNvPr id="3" name="Content Placeholder 2"/>
          <p:cNvSpPr>
            <a:spLocks noGrp="1"/>
          </p:cNvSpPr>
          <p:nvPr>
            <p:ph idx="1"/>
          </p:nvPr>
        </p:nvSpPr>
        <p:spPr>
          <a:xfrm>
            <a:off x="1311274" y="2286000"/>
            <a:ext cx="4572000" cy="4267200"/>
          </a:xfrm>
        </p:spPr>
        <p:txBody>
          <a:bodyPr vert="horz" lIns="91440" tIns="45720" rIns="91440" bIns="45720" rtlCol="0" anchor="t">
            <a:normAutofit/>
          </a:bodyPr>
          <a:lstStyle/>
          <a:p>
            <a:r>
              <a:rPr lang="en-US" b="1" dirty="0"/>
              <a:t>Why it matters:</a:t>
            </a:r>
            <a:r>
              <a:rPr lang="en-US" dirty="0"/>
              <a:t> It stops the "sticker shock" of a large total by breaking it into manageable milestones. </a:t>
            </a:r>
          </a:p>
          <a:p>
            <a:r>
              <a:rPr lang="en-US" b="1" dirty="0"/>
              <a:t>The "Multiple" Factor:</a:t>
            </a:r>
            <a:r>
              <a:rPr lang="en-US" dirty="0"/>
              <a:t> You can create multiple "Project Estimates" within a single project, allowing you to track various scopes of work in one place without losing the history of previous versions.</a:t>
            </a:r>
          </a:p>
        </p:txBody>
      </p:sp>
    </p:spTree>
    <p:extLst>
      <p:ext uri="{BB962C8B-B14F-4D97-AF65-F5344CB8AC3E}">
        <p14:creationId xmlns:p14="http://schemas.microsoft.com/office/powerpoint/2010/main" val="1637310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
            <a:ext cx="4914900" cy="1447800"/>
          </a:xfrm>
        </p:spPr>
        <p:txBody>
          <a:bodyPr>
            <a:normAutofit/>
          </a:bodyPr>
          <a:lstStyle/>
          <a:p>
            <a:r>
              <a:rPr lang="en-US" dirty="0"/>
              <a:t>The "Multiple Versions" Workflow</a:t>
            </a:r>
          </a:p>
        </p:txBody>
      </p:sp>
      <p:sp>
        <p:nvSpPr>
          <p:cNvPr id="4" name="Slide Number Placeholder 3">
            <a:extLst>
              <a:ext uri="{FF2B5EF4-FFF2-40B4-BE49-F238E27FC236}">
                <a16:creationId xmlns:a16="http://schemas.microsoft.com/office/drawing/2014/main" id="{F621D1C7-0250-310E-600C-FA985A7F7C73}"/>
              </a:ext>
            </a:extLst>
          </p:cNvPr>
          <p:cNvSpPr>
            <a:spLocks noGrp="1"/>
          </p:cNvSpPr>
          <p:nvPr>
            <p:ph type="sldNum" sz="quarter" idx="12"/>
          </p:nvPr>
        </p:nvSpPr>
        <p:spPr>
          <a:xfrm>
            <a:off x="1" y="609600"/>
            <a:ext cx="760412" cy="381000"/>
          </a:xfrm>
        </p:spPr>
        <p:txBody>
          <a:bodyPr/>
          <a:lstStyle/>
          <a:p>
            <a:fld id="{AAEAE4A8-A6E5-453E-B946-FB774B73F48C}" type="slidenum">
              <a:rPr lang="en-US" smtClean="0"/>
              <a:pPr/>
              <a:t>6</a:t>
            </a:fld>
            <a:endParaRPr lang="en-US" dirty="0"/>
          </a:p>
        </p:txBody>
      </p:sp>
      <p:sp>
        <p:nvSpPr>
          <p:cNvPr id="3" name="Content Placeholder 2"/>
          <p:cNvSpPr>
            <a:spLocks noGrp="1"/>
          </p:cNvSpPr>
          <p:nvPr>
            <p:ph idx="1"/>
          </p:nvPr>
        </p:nvSpPr>
        <p:spPr>
          <a:xfrm>
            <a:off x="1311274" y="2286000"/>
            <a:ext cx="4572000" cy="3962400"/>
          </a:xfrm>
        </p:spPr>
        <p:txBody>
          <a:bodyPr vert="horz" lIns="91440" tIns="45720" rIns="91440" bIns="45720" rtlCol="0" anchor="t">
            <a:normAutofit/>
          </a:bodyPr>
          <a:lstStyle/>
          <a:p>
            <a:r>
              <a:rPr lang="en-US" sz="2000" dirty="0"/>
              <a:t>Small businesses often have to provide "Good, Better, Best" options. </a:t>
            </a:r>
          </a:p>
          <a:p>
            <a:r>
              <a:rPr lang="en-US" sz="2000" dirty="0"/>
              <a:t>While QBO still treats these as separate estimate entries, the new interface in the </a:t>
            </a:r>
            <a:r>
              <a:rPr lang="en-US" sz="2000" b="1" dirty="0"/>
              <a:t>Billing and Payments</a:t>
            </a:r>
            <a:r>
              <a:rPr lang="en-US" sz="2000" dirty="0"/>
              <a:t> section makes managing them much easier:</a:t>
            </a:r>
          </a:p>
        </p:txBody>
      </p:sp>
      <p:pic>
        <p:nvPicPr>
          <p:cNvPr id="21" name="Picture Placeholder 20" descr="Charts on a computer monitor">
            <a:extLst>
              <a:ext uri="{FF2B5EF4-FFF2-40B4-BE49-F238E27FC236}">
                <a16:creationId xmlns:a16="http://schemas.microsoft.com/office/drawing/2014/main" id="{E453EF88-26E8-95DB-8E27-6A42911C63F6}"/>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28" b="28"/>
          <a:stretch/>
        </p:blipFill>
        <p:spPr>
          <a:xfrm>
            <a:off x="7045945" y="2057400"/>
            <a:ext cx="4343400" cy="2688336"/>
          </a:xfrm>
        </p:spPr>
      </p:pic>
    </p:spTree>
    <p:extLst>
      <p:ext uri="{BB962C8B-B14F-4D97-AF65-F5344CB8AC3E}">
        <p14:creationId xmlns:p14="http://schemas.microsoft.com/office/powerpoint/2010/main" val="338813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4BED80F-1791-99A7-8B77-2B40B00A980D}"/>
              </a:ext>
            </a:extLst>
          </p:cNvPr>
          <p:cNvSpPr>
            <a:spLocks noGrp="1"/>
          </p:cNvSpPr>
          <p:nvPr>
            <p:ph type="title"/>
          </p:nvPr>
        </p:nvSpPr>
        <p:spPr/>
        <p:txBody>
          <a:bodyPr/>
          <a:lstStyle/>
          <a:p>
            <a:r>
              <a:rPr lang="en-US" dirty="0"/>
              <a:t>The "Multiple Versions" Workflow</a:t>
            </a:r>
          </a:p>
        </p:txBody>
      </p:sp>
      <p:sp>
        <p:nvSpPr>
          <p:cNvPr id="3" name="Slide Number Placeholder 2">
            <a:extLst>
              <a:ext uri="{FF2B5EF4-FFF2-40B4-BE49-F238E27FC236}">
                <a16:creationId xmlns:a16="http://schemas.microsoft.com/office/drawing/2014/main" id="{5502B962-02B2-8659-0B5B-D0513A9A2657}"/>
              </a:ext>
            </a:extLst>
          </p:cNvPr>
          <p:cNvSpPr>
            <a:spLocks noGrp="1"/>
          </p:cNvSpPr>
          <p:nvPr>
            <p:ph type="sldNum" sz="quarter" idx="12"/>
          </p:nvPr>
        </p:nvSpPr>
        <p:spPr/>
        <p:txBody>
          <a:bodyPr/>
          <a:lstStyle/>
          <a:p>
            <a:fld id="{AAEAE4A8-A6E5-453E-B946-FB774B73F48C}" type="slidenum">
              <a:rPr lang="en-US" smtClean="0"/>
              <a:pPr/>
              <a:t>7</a:t>
            </a:fld>
            <a:endParaRPr lang="en-US" dirty="0"/>
          </a:p>
        </p:txBody>
      </p:sp>
      <p:sp>
        <p:nvSpPr>
          <p:cNvPr id="8" name="Table Placeholder 7">
            <a:extLst>
              <a:ext uri="{FF2B5EF4-FFF2-40B4-BE49-F238E27FC236}">
                <a16:creationId xmlns:a16="http://schemas.microsoft.com/office/drawing/2014/main" id="{A8F37998-5DAF-42A1-68C7-8C9B9EFF7567}"/>
              </a:ext>
            </a:extLst>
          </p:cNvPr>
          <p:cNvSpPr>
            <a:spLocks noGrp="1"/>
          </p:cNvSpPr>
          <p:nvPr>
            <p:ph type="tbl" sz="quarter" idx="14"/>
          </p:nvPr>
        </p:nvSpPr>
        <p:spPr/>
        <p:txBody>
          <a:bodyPr/>
          <a:lstStyle/>
          <a:p>
            <a:r>
              <a:rPr lang="en-US" b="1" dirty="0"/>
              <a:t>Duplicate and Revise:</a:t>
            </a:r>
            <a:r>
              <a:rPr lang="en-US" dirty="0"/>
              <a:t> You can now quickly duplicate an existing estimate to create a "Version B" without re-typing every line item.</a:t>
            </a:r>
          </a:p>
          <a:p>
            <a:r>
              <a:rPr lang="en-US" b="1" dirty="0"/>
              <a:t>Inactive Status:</a:t>
            </a:r>
            <a:r>
              <a:rPr lang="en-US" dirty="0"/>
              <a:t> Once a client chooses one option, you can mark the other outdated estimates as </a:t>
            </a:r>
            <a:r>
              <a:rPr lang="en-US" b="1" dirty="0"/>
              <a:t>Inactive</a:t>
            </a:r>
            <a:r>
              <a:rPr lang="en-US" dirty="0"/>
              <a:t>. This keeps your pipeline clean and ensures you don't accidentally invoice for a rejected quote.</a:t>
            </a:r>
          </a:p>
        </p:txBody>
      </p:sp>
    </p:spTree>
    <p:extLst>
      <p:ext uri="{BB962C8B-B14F-4D97-AF65-F5344CB8AC3E}">
        <p14:creationId xmlns:p14="http://schemas.microsoft.com/office/powerpoint/2010/main" val="290188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2" y="685800"/>
            <a:ext cx="5687336" cy="5288730"/>
          </a:xfrm>
        </p:spPr>
        <p:txBody>
          <a:bodyPr anchor="b">
            <a:normAutofit/>
          </a:bodyPr>
          <a:lstStyle/>
          <a:p>
            <a:r>
              <a:rPr lang="en-US" dirty="0"/>
              <a:t>Deposits Directly from Estimates</a:t>
            </a:r>
          </a:p>
        </p:txBody>
      </p:sp>
      <p:pic>
        <p:nvPicPr>
          <p:cNvPr id="45" name="Picture Placeholder 44" descr="Charts on a laptop screen">
            <a:extLst>
              <a:ext uri="{FF2B5EF4-FFF2-40B4-BE49-F238E27FC236}">
                <a16:creationId xmlns:a16="http://schemas.microsoft.com/office/drawing/2014/main" id="{9731B764-336F-5EF9-5FCF-4EA90ACB8D9C}"/>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627" r="41931"/>
          <a:stretch/>
        </p:blipFill>
        <p:spPr>
          <a:xfrm>
            <a:off x="8120063" y="990600"/>
            <a:ext cx="4068762" cy="4384675"/>
          </a:xfrm>
        </p:spPr>
      </p:pic>
    </p:spTree>
    <p:extLst>
      <p:ext uri="{BB962C8B-B14F-4D97-AF65-F5344CB8AC3E}">
        <p14:creationId xmlns:p14="http://schemas.microsoft.com/office/powerpoint/2010/main" val="272877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FD532B-8324-861F-ED93-92EB8E7DD42E}"/>
              </a:ext>
            </a:extLst>
          </p:cNvPr>
          <p:cNvSpPr>
            <a:spLocks noGrp="1"/>
          </p:cNvSpPr>
          <p:nvPr>
            <p:ph type="title"/>
          </p:nvPr>
        </p:nvSpPr>
        <p:spPr>
          <a:xfrm>
            <a:off x="1293812" y="609600"/>
            <a:ext cx="4914900" cy="1447800"/>
          </a:xfrm>
        </p:spPr>
        <p:txBody>
          <a:bodyPr>
            <a:normAutofit/>
          </a:bodyPr>
          <a:lstStyle/>
          <a:p>
            <a:r>
              <a:rPr lang="en-US" sz="2000" dirty="0"/>
              <a:t>This is a game-changer for industries that require a down payment to get on the schedule. You can now enable deposits directly on the estimate.</a:t>
            </a:r>
          </a:p>
        </p:txBody>
      </p:sp>
      <p:sp>
        <p:nvSpPr>
          <p:cNvPr id="4" name="Slide Number Placeholder 3">
            <a:extLst>
              <a:ext uri="{FF2B5EF4-FFF2-40B4-BE49-F238E27FC236}">
                <a16:creationId xmlns:a16="http://schemas.microsoft.com/office/drawing/2014/main" id="{90FC024B-18D5-7DDB-7B99-DD2F09CAEEC3}"/>
              </a:ext>
            </a:extLst>
          </p:cNvPr>
          <p:cNvSpPr>
            <a:spLocks noGrp="1"/>
          </p:cNvSpPr>
          <p:nvPr>
            <p:ph type="sldNum" sz="quarter" idx="12"/>
          </p:nvPr>
        </p:nvSpPr>
        <p:spPr>
          <a:xfrm>
            <a:off x="1" y="609600"/>
            <a:ext cx="760412" cy="381000"/>
          </a:xfrm>
        </p:spPr>
        <p:txBody>
          <a:bodyPr/>
          <a:lstStyle/>
          <a:p>
            <a:fld id="{AAEAE4A8-A6E5-453E-B946-FB774B73F48C}" type="slidenum">
              <a:rPr lang="en-US" smtClean="0"/>
              <a:pPr/>
              <a:t>9</a:t>
            </a:fld>
            <a:endParaRPr lang="en-US" dirty="0"/>
          </a:p>
        </p:txBody>
      </p:sp>
      <p:sp>
        <p:nvSpPr>
          <p:cNvPr id="3" name="Content Placeholder 2">
            <a:extLst>
              <a:ext uri="{FF2B5EF4-FFF2-40B4-BE49-F238E27FC236}">
                <a16:creationId xmlns:a16="http://schemas.microsoft.com/office/drawing/2014/main" id="{D4017B39-8948-407E-1D29-B290C2F201D1}"/>
              </a:ext>
            </a:extLst>
          </p:cNvPr>
          <p:cNvSpPr>
            <a:spLocks noGrp="1"/>
          </p:cNvSpPr>
          <p:nvPr>
            <p:ph idx="1"/>
          </p:nvPr>
        </p:nvSpPr>
        <p:spPr>
          <a:xfrm>
            <a:off x="1311274" y="2286000"/>
            <a:ext cx="4572000" cy="3962400"/>
          </a:xfrm>
        </p:spPr>
        <p:txBody>
          <a:bodyPr/>
          <a:lstStyle/>
          <a:p>
            <a:r>
              <a:rPr lang="en-US" b="1" dirty="0"/>
              <a:t>How it works:</a:t>
            </a:r>
            <a:r>
              <a:rPr lang="en-US" dirty="0"/>
              <a:t> When the client views the estimate online, they can pay the deposit immediately via credit card or ACH.</a:t>
            </a:r>
          </a:p>
          <a:p>
            <a:r>
              <a:rPr lang="en-US" b="1" dirty="0"/>
              <a:t>Benefit:</a:t>
            </a:r>
            <a:r>
              <a:rPr lang="en-US" dirty="0"/>
              <a:t> It secures your cash flow before you even pick up a tool or buy materials.</a:t>
            </a:r>
          </a:p>
        </p:txBody>
      </p:sp>
      <p:graphicFrame>
        <p:nvGraphicFramePr>
          <p:cNvPr id="9" name="Diagram 2" descr="Drop pin timeline SmartArt graphic&#10;">
            <a:extLst>
              <a:ext uri="{FF2B5EF4-FFF2-40B4-BE49-F238E27FC236}">
                <a16:creationId xmlns:a16="http://schemas.microsoft.com/office/drawing/2014/main" id="{3FBEBE7D-0B6F-4C93-0F2F-3EBC3855DB8C}"/>
              </a:ext>
            </a:extLst>
          </p:cNvPr>
          <p:cNvGraphicFramePr/>
          <p:nvPr>
            <p:extLst>
              <p:ext uri="{D42A27DB-BD31-4B8C-83A1-F6EECF244321}">
                <p14:modId xmlns:p14="http://schemas.microsoft.com/office/powerpoint/2010/main" val="1348433114"/>
              </p:ext>
            </p:extLst>
          </p:nvPr>
        </p:nvGraphicFramePr>
        <p:xfrm>
          <a:off x="6130924" y="2057400"/>
          <a:ext cx="54864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895472"/>
      </p:ext>
    </p:extLst>
  </p:cSld>
  <p:clrMapOvr>
    <a:masterClrMapping/>
  </p:clrMapOvr>
</p:sld>
</file>

<file path=ppt/theme/theme1.xml><?xml version="1.0" encoding="utf-8"?>
<a:theme xmlns:a="http://schemas.openxmlformats.org/drawingml/2006/main" name="Custom">
  <a:themeElements>
    <a:clrScheme name="Custom 174">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E1EAED"/>
      </a:accent6>
      <a:hlink>
        <a:srgbClr val="9454C3"/>
      </a:hlink>
      <a:folHlink>
        <a:srgbClr val="3EBBF0"/>
      </a:folHlink>
    </a:clrScheme>
    <a:fontScheme name="Custom 3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M03460663_win32_LW_V7.potx" id="{B4376E67-A46A-4922-AE0D-3354FC109E20}" vid="{F49CC2A7-BC98-4F28-8A83-D1D23E8024B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0C06458-EC9A-428C-9123-A760B9587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37B52A-9EC8-4B7A-85C4-31F7EAFE403D}">
  <ds:schemaRefs>
    <ds:schemaRef ds:uri="http://schemas.microsoft.com/sharepoint/v3/contenttype/forms"/>
  </ds:schemaRefs>
</ds:datastoreItem>
</file>

<file path=customXml/itemProps3.xml><?xml version="1.0" encoding="utf-8"?>
<ds:datastoreItem xmlns:ds="http://schemas.openxmlformats.org/officeDocument/2006/customXml" ds:itemID="{AF050606-E255-48B6-AE23-CE03A589EB22}">
  <ds:schemaRefs>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 ds:uri="230e9df3-be65-4c73-a93b-d1236ebd677e"/>
    <ds:schemaRef ds:uri="16c05727-aa75-4e4a-9b5f-8a80a1165891"/>
    <ds:schemaRef ds:uri="http://schemas.microsoft.com/sharepoint/v3"/>
    <ds:schemaRef ds:uri="71af3243-3dd4-4a8d-8c0d-dd76da1f02a5"/>
    <ds:schemaRef ds:uri="http://www.w3.org/XML/1998/namespace"/>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{34350DBB-EE4D-4C39-B33B-20E258F54B16}TFf1460845-8e07-4b92-9183-e15be13008a218dbe6a5_win32-cc1095971745</Template>
  <TotalTime>27</TotalTime>
  <Words>712</Words>
  <Application>Microsoft Office PowerPoint</Application>
  <PresentationFormat>Custom</PresentationFormat>
  <Paragraphs>51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Palatino Linotype</vt:lpstr>
      <vt:lpstr>Custom</vt:lpstr>
      <vt:lpstr>QuickBooks Online (QBO) has recently introduced features that specifically tackle this "multiple estimate" headache</vt:lpstr>
      <vt:lpstr>Agenda</vt:lpstr>
      <vt:lpstr>As a fellow business owner, I know that for service industries—whether you’re in landscaping, HVAC, or high-end consulting—the "estimate dance" can be the most time-consuming part of the week. You send a quote, the client wants a different version, you send another, and suddenly your "Billing and Payments" tab is a cluttered mess of "what-ifs." QuickBooks Online (QBO) has recently introduced features that specifically tackle this "multiple estimate" headache. Here is how these new tools can streamline your workflow and help you get to "Yes" faster.</vt:lpstr>
      <vt:lpstr>Grouping Estimates by Project Phases</vt:lpstr>
      <vt:lpstr>Grouping Estimates by Project Phases</vt:lpstr>
      <vt:lpstr>The "Multiple Versions" Workflow</vt:lpstr>
      <vt:lpstr>The "Multiple Versions" Workflow</vt:lpstr>
      <vt:lpstr>Deposits Directly from Estimates</vt:lpstr>
      <vt:lpstr>This is a game-changer for industries that require a down payment to get on the schedule. You can now enable deposits directly on the estimate.</vt:lpstr>
      <vt:lpstr>Progress Invoicing: Convert Parts of Estimates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Theresa Dunlap</dc:creator>
  <cp:lastModifiedBy>Theresa Dunlap</cp:lastModifiedBy>
  <cp:revision>1</cp:revision>
  <dcterms:created xsi:type="dcterms:W3CDTF">2026-05-08T04:52:55Z</dcterms:created>
  <dcterms:modified xsi:type="dcterms:W3CDTF">2026-05-08T05:20:40Z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ediaServiceImageTags">
    <vt:lpwstr/>
  </property>
</Properties>
</file>